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75" r:id="rId3"/>
    <p:sldId id="273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B97CE-9553-470C-BE43-824375B1E932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AD30F-857F-4CB4-94EE-E5EB5363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9006C-9FF9-4467-B8F7-779F1DA1AA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2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0728" y="992908"/>
            <a:ext cx="6934200" cy="315471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99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99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99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199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99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0456" y="500508"/>
            <a:ext cx="883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ক্লাশে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একরাশ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36846" y="3455608"/>
            <a:ext cx="3017058" cy="3027634"/>
            <a:chOff x="3136846" y="3455608"/>
            <a:chExt cx="3017058" cy="3027634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19887748">
              <a:off x="3136846" y="3455608"/>
              <a:ext cx="2384425" cy="3027634"/>
              <a:chOff x="1647390" y="1308208"/>
              <a:chExt cx="3705660" cy="4991100"/>
            </a:xfrm>
          </p:grpSpPr>
          <p:pic>
            <p:nvPicPr>
              <p:cNvPr id="717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79283">
                <a:off x="1647390" y="3733722"/>
                <a:ext cx="1905000" cy="254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4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308208"/>
                <a:ext cx="3448050" cy="499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 rot="1755986" flipH="1">
              <a:off x="4574025" y="3600913"/>
              <a:ext cx="1579879" cy="2251175"/>
              <a:chOff x="1647390" y="1308208"/>
              <a:chExt cx="3705660" cy="4991100"/>
            </a:xfrm>
          </p:grpSpPr>
          <p:pic>
            <p:nvPicPr>
              <p:cNvPr id="9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79283">
                <a:off x="1647390" y="3733722"/>
                <a:ext cx="1905000" cy="254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308208"/>
                <a:ext cx="3448050" cy="499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6035" y="344712"/>
            <a:ext cx="3618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67997" y="4112552"/>
            <a:ext cx="317758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093677" y="960654"/>
            <a:ext cx="1" cy="31518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93677" y="960654"/>
            <a:ext cx="3151900" cy="315189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1452077" y="241932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cm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7687" y="41125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cm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700000">
            <a:off x="3521393" y="235113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cm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3528" y="5055969"/>
            <a:ext cx="858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0226" y="4483100"/>
            <a:ext cx="459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2" y="5633423"/>
            <a:ext cx="867458" cy="10861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4" y="5471447"/>
            <a:ext cx="363316" cy="3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9496 2.22222E-6 L 0.09496 0.1581 L 1.94444E-6 0.1581 L 1.94444E-6 2.22222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6035" y="1045014"/>
            <a:ext cx="3008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067997" y="3450768"/>
            <a:ext cx="317758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93678" y="2300940"/>
            <a:ext cx="2173522" cy="11498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2300940"/>
            <a:ext cx="978378" cy="1149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016332">
            <a:off x="2622408" y="255030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cm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37687" y="345076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cm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2945372">
            <a:off x="4375248" y="246279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cm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4913508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998" y="4202316"/>
            <a:ext cx="445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2" y="5633423"/>
            <a:ext cx="867458" cy="1086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4" y="5471447"/>
            <a:ext cx="363316" cy="3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9496 2.22222E-6 L 0.09496 0.1581 L 1.94444E-6 0.1581 L 1.94444E-6 2.22222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6316" y="3450143"/>
            <a:ext cx="258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8473" y="1338925"/>
            <a:ext cx="1548969" cy="1335318"/>
            <a:chOff x="2067997" y="1614559"/>
            <a:chExt cx="3177580" cy="273929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067997" y="4353852"/>
              <a:ext cx="3177580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093678" y="1614559"/>
              <a:ext cx="1563109" cy="27392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656787" y="1614559"/>
              <a:ext cx="1588790" cy="273929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036917" y="5288677"/>
            <a:ext cx="258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flipH="1">
            <a:off x="980379" y="3044097"/>
            <a:ext cx="1537064" cy="1465683"/>
            <a:chOff x="2067997" y="1201954"/>
            <a:chExt cx="3177580" cy="3151899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2067997" y="4353852"/>
              <a:ext cx="3177580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2093677" y="1201954"/>
              <a:ext cx="1" cy="31518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93677" y="1201954"/>
              <a:ext cx="3151900" cy="315189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016317" y="1828799"/>
            <a:ext cx="258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52400" y="4989276"/>
            <a:ext cx="2365042" cy="1245134"/>
            <a:chOff x="2067997" y="3204024"/>
            <a:chExt cx="3177581" cy="1149831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067997" y="4353852"/>
              <a:ext cx="3177580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093678" y="3204024"/>
              <a:ext cx="2173522" cy="11498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267200" y="3204024"/>
              <a:ext cx="978378" cy="114982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 flipH="1">
            <a:off x="2383976" y="2151964"/>
            <a:ext cx="2632340" cy="34598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7" idx="1"/>
          </p:cNvCxnSpPr>
          <p:nvPr/>
        </p:nvCxnSpPr>
        <p:spPr>
          <a:xfrm flipH="1" flipV="1">
            <a:off x="2667000" y="4096474"/>
            <a:ext cx="2369917" cy="151536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383976" y="2006584"/>
            <a:ext cx="2416624" cy="165101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" y="152400"/>
            <a:ext cx="91440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2" y="5633423"/>
            <a:ext cx="867458" cy="10861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4" y="5471447"/>
            <a:ext cx="363316" cy="323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1" y="2249814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প্রিয় শিক্ষকবৃন্দ এখানে লেখার সাথে ট্রিগার দেওয়া আঁচে।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9496 2.22222E-6 L 0.09496 0.1581 L 1.94444E-6 0.1581 L 1.94444E-6 2.22222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30" grpId="0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8473" y="1338925"/>
            <a:ext cx="1548969" cy="1335318"/>
            <a:chOff x="2067997" y="1614559"/>
            <a:chExt cx="3177580" cy="273929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067997" y="4353852"/>
              <a:ext cx="3177580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093678" y="1614559"/>
              <a:ext cx="1563109" cy="27392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656787" y="1614559"/>
              <a:ext cx="1588790" cy="273929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flipH="1">
            <a:off x="980379" y="3044097"/>
            <a:ext cx="1537064" cy="1465683"/>
            <a:chOff x="2067997" y="1201954"/>
            <a:chExt cx="3177580" cy="3151899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067997" y="4353852"/>
              <a:ext cx="3177580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093677" y="1201954"/>
              <a:ext cx="1" cy="31518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93677" y="1201954"/>
              <a:ext cx="3151900" cy="315189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229430" y="1690909"/>
            <a:ext cx="492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1958" y="4989276"/>
            <a:ext cx="2365042" cy="1245134"/>
            <a:chOff x="2067997" y="3204024"/>
            <a:chExt cx="3177581" cy="1149831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2067997" y="4353852"/>
              <a:ext cx="3177580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093678" y="3204024"/>
              <a:ext cx="2173522" cy="11498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267200" y="3204024"/>
              <a:ext cx="978378" cy="114982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" y="152400"/>
            <a:ext cx="91440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9430" y="3453772"/>
            <a:ext cx="492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5288677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2" y="5633423"/>
            <a:ext cx="867458" cy="10861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4" y="5471447"/>
            <a:ext cx="363316" cy="3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9496 2.22222E-6 L 0.09496 0.1581 L 1.94444E-6 0.1581 L 1.94444E-6 2.22222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144655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মূল্যয়ন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597414"/>
            <a:ext cx="7442201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বিষমবাহু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ত্রিভূজের কোনবাহুই সমান নয়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2" y="5633423"/>
            <a:ext cx="867458" cy="1086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4" y="5471447"/>
            <a:ext cx="363316" cy="323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1" y="4240074"/>
            <a:ext cx="7543800" cy="23083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নীচের কোনটি সঠিক?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ক)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ii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	      খ)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iii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গ)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		      ঘ)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ii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82549" y="2638426"/>
            <a:ext cx="1009051" cy="894434"/>
            <a:chOff x="7881860" y="2228399"/>
            <a:chExt cx="1108722" cy="1080318"/>
          </a:xfrm>
        </p:grpSpPr>
        <p:sp>
          <p:nvSpPr>
            <p:cNvPr id="2" name="Arc 1"/>
            <p:cNvSpPr/>
            <p:nvPr/>
          </p:nvSpPr>
          <p:spPr>
            <a:xfrm rot="16515228">
              <a:off x="8097096" y="2415230"/>
              <a:ext cx="1080318" cy="706655"/>
            </a:xfrm>
            <a:prstGeom prst="arc">
              <a:avLst>
                <a:gd name="adj1" fmla="val 16200000"/>
                <a:gd name="adj2" fmla="val 21575732"/>
              </a:avLst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9324638" flipH="1" flipV="1">
              <a:off x="7881860" y="2524963"/>
              <a:ext cx="425726" cy="618890"/>
            </a:xfrm>
            <a:prstGeom prst="arc">
              <a:avLst>
                <a:gd name="adj1" fmla="val 17896234"/>
                <a:gd name="adj2" fmla="val 21575732"/>
              </a:avLst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47942" y="3593698"/>
            <a:ext cx="1009051" cy="894434"/>
            <a:chOff x="7881860" y="2228399"/>
            <a:chExt cx="1108722" cy="1080318"/>
          </a:xfrm>
        </p:grpSpPr>
        <p:sp>
          <p:nvSpPr>
            <p:cNvPr id="11" name="Arc 10"/>
            <p:cNvSpPr/>
            <p:nvPr/>
          </p:nvSpPr>
          <p:spPr>
            <a:xfrm rot="16515228">
              <a:off x="8097096" y="2415230"/>
              <a:ext cx="1080318" cy="706655"/>
            </a:xfrm>
            <a:prstGeom prst="arc">
              <a:avLst>
                <a:gd name="adj1" fmla="val 16200000"/>
                <a:gd name="adj2" fmla="val 21575732"/>
              </a:avLst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9324638" flipH="1" flipV="1">
              <a:off x="7881860" y="2524963"/>
              <a:ext cx="425726" cy="618890"/>
            </a:xfrm>
            <a:prstGeom prst="arc">
              <a:avLst>
                <a:gd name="adj1" fmla="val 17896234"/>
                <a:gd name="adj2" fmla="val 21575732"/>
              </a:avLst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63271" y="1943100"/>
            <a:ext cx="361165" cy="396392"/>
            <a:chOff x="8374264" y="2514600"/>
            <a:chExt cx="555427" cy="6096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8374264" y="2514600"/>
              <a:ext cx="541136" cy="609600"/>
            </a:xfrm>
            <a:prstGeom prst="line">
              <a:avLst/>
            </a:prstGeom>
            <a:ln w="4445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388554" y="2538415"/>
              <a:ext cx="541137" cy="533400"/>
            </a:xfrm>
            <a:prstGeom prst="line">
              <a:avLst/>
            </a:prstGeom>
            <a:ln w="4445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39454" y="1790700"/>
            <a:ext cx="628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i.  </a:t>
            </a:r>
            <a:r>
              <a:rPr lang="bn-BD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সমবাহু </a:t>
            </a:r>
            <a:r>
              <a:rPr lang="bn-BD" sz="40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ত্রিভূজের তিনটিবাহু অসমান</a:t>
            </a:r>
            <a:r>
              <a:rPr lang="bn-BD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454" y="2683014"/>
            <a:ext cx="670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সমদ্বিবাহু ত্রিভূজের দুইটিবাহু সমান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Oval 24"/>
          <p:cNvSpPr/>
          <p:nvPr/>
        </p:nvSpPr>
        <p:spPr>
          <a:xfrm>
            <a:off x="4508500" y="5045238"/>
            <a:ext cx="573225" cy="57133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9230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9496 2.22222E-6 L 0.09496 0.1581 L 1.94444E-6 0.1581 L 1.94444E-6 2.22222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1" build="allAtOnce" animBg="1"/>
      <p:bldP spid="7" grpId="0" animBg="1"/>
      <p:bldP spid="19" grpId="0"/>
      <p:bldP spid="20" grpId="0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9195"/>
            <a:ext cx="9144000" cy="132343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2785408"/>
            <a:ext cx="8280400" cy="19389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কিভাবে অংকন করতে পারি এবং কি কি উপকরন প্রয়োজন তা নোট করে নিয়ে আসবে।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2" y="5633423"/>
            <a:ext cx="867458" cy="1086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4" y="5471447"/>
            <a:ext cx="363316" cy="3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9496 2.22222E-6 L 0.09496 0.1581 L 1.94444E-6 0.1581 L 1.94444E-6 2.22222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-15290"/>
            <a:ext cx="9152965" cy="686880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2000" y="3950691"/>
            <a:ext cx="2485000" cy="2632946"/>
            <a:chOff x="3136846" y="3455608"/>
            <a:chExt cx="3017058" cy="302763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 rot="19887748">
              <a:off x="3136846" y="3455608"/>
              <a:ext cx="2384425" cy="3027634"/>
              <a:chOff x="1647390" y="1308208"/>
              <a:chExt cx="3705660" cy="4991100"/>
            </a:xfrm>
          </p:grpSpPr>
          <p:pic>
            <p:nvPicPr>
              <p:cNvPr id="9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79283">
                <a:off x="1647390" y="3733722"/>
                <a:ext cx="1905000" cy="254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308208"/>
                <a:ext cx="3448050" cy="499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 rot="1755986" flipH="1">
              <a:off x="4574025" y="3600913"/>
              <a:ext cx="1579879" cy="2251175"/>
              <a:chOff x="1647390" y="1308208"/>
              <a:chExt cx="3705660" cy="4991100"/>
            </a:xfrm>
          </p:grpSpPr>
          <p:pic>
            <p:nvPicPr>
              <p:cNvPr id="7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79283">
                <a:off x="1647390" y="3733722"/>
                <a:ext cx="1905000" cy="254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308208"/>
                <a:ext cx="3448050" cy="499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851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228600" y="319989"/>
            <a:ext cx="8686800" cy="1141427"/>
          </a:xfrm>
          <a:prstGeom prst="ribbon">
            <a:avLst/>
          </a:prstGeom>
          <a:solidFill>
            <a:srgbClr val="7030A0"/>
          </a:solidFill>
          <a:ln w="57150" cmpd="thinThick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7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1386" y="1765078"/>
            <a:ext cx="77724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Triangle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5400" b="1" dirty="0" err="1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 : </a:t>
            </a:r>
            <a:r>
              <a:rPr lang="en-US" sz="5400" b="1" dirty="0" err="1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জিয়াউর</a:t>
            </a:r>
            <a:r>
              <a:rPr lang="en-US" sz="5400" b="1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7200" b="1" dirty="0">
              <a:effectLst>
                <a:glow rad="101600">
                  <a:srgbClr val="7030A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600" dirty="0" err="1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36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   : </a:t>
            </a:r>
            <a:r>
              <a:rPr lang="en-US" sz="3600" dirty="0" err="1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err="1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200" dirty="0" err="1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শিকারমঙ্গল</a:t>
            </a:r>
            <a:r>
              <a:rPr lang="en-US" sz="32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রাশিদিয়া</a:t>
            </a:r>
            <a:r>
              <a:rPr lang="en-US" sz="32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>
              <a:effectLst>
                <a:glow rad="101600">
                  <a:srgbClr val="7030A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	 </a:t>
            </a:r>
            <a:r>
              <a:rPr lang="en-US" sz="3200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কালকিনি</a:t>
            </a:r>
            <a:r>
              <a:rPr lang="en-US" sz="32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32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88" y="1789113"/>
            <a:ext cx="1789112" cy="2240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43" y="1539131"/>
            <a:ext cx="562134" cy="501233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91000" y="5392056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bn-BD" sz="4000" dirty="0" smtClean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আলাপনঃ  </a:t>
            </a:r>
            <a:r>
              <a:rPr lang="en-US" sz="40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01920200366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2000" y="4949603"/>
            <a:ext cx="1665502" cy="1764659"/>
            <a:chOff x="3136846" y="3455608"/>
            <a:chExt cx="3017058" cy="3027634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19887748">
              <a:off x="3136846" y="3455608"/>
              <a:ext cx="2384425" cy="3027634"/>
              <a:chOff x="1647390" y="1308208"/>
              <a:chExt cx="3705660" cy="4991100"/>
            </a:xfrm>
          </p:grpSpPr>
          <p:pic>
            <p:nvPicPr>
              <p:cNvPr id="14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79283">
                <a:off x="1647390" y="3733722"/>
                <a:ext cx="1905000" cy="254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308208"/>
                <a:ext cx="3448050" cy="499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 rot="1755986" flipH="1">
              <a:off x="4574025" y="3600913"/>
              <a:ext cx="1579879" cy="2251175"/>
              <a:chOff x="1647390" y="1308208"/>
              <a:chExt cx="3705660" cy="4991100"/>
            </a:xfrm>
          </p:grpSpPr>
          <p:pic>
            <p:nvPicPr>
              <p:cNvPr id="12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779283">
                <a:off x="1647390" y="3733722"/>
                <a:ext cx="1905000" cy="254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1308208"/>
                <a:ext cx="3448050" cy="4991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7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 -1.11111E-6 L 0.2 0.32801 L -3.33333E-6 0.32801 L -3.33333E-6 -1.11111E-6 Z " pathEditMode="relative" rAng="0" ptsTypes="FFFFF">
                                      <p:cBhvr>
                                        <p:cTn id="25" dur="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638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rev="1"/>
      <p:bldP spid="3" grpId="0" build="allAtOnce" bldLvl="2"/>
      <p:bldP spid="10" grpId="0" build="allAtOnce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8512" y="2133600"/>
            <a:ext cx="8043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	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	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	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জ্যামিতির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	: ৬.৫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3399"/>
            <a:ext cx="91440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2" y="5633423"/>
            <a:ext cx="867458" cy="1086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4" y="5471447"/>
            <a:ext cx="363316" cy="3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9496 2.22222E-6 L 0.09496 0.1581 L 1.94444E-6 0.1581 L 1.94444E-6 2.22222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2" y="5633423"/>
            <a:ext cx="867458" cy="1086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4" y="5471447"/>
            <a:ext cx="363316" cy="323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6666728" cy="48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9496 2.22222E-6 L 0.09496 0.1581 L 1.94444E-6 0.1581 L 1.94444E-6 2.22222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1600" y="1676400"/>
            <a:ext cx="655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endParaRPr lang="en-US" sz="239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2" y="5633423"/>
            <a:ext cx="867458" cy="1086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4" y="5471447"/>
            <a:ext cx="363316" cy="3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0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9496 2.22222E-6 L 0.09496 0.1581 L 1.94444E-6 0.1581 L 1.94444E-6 2.22222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1710396" y="664708"/>
            <a:ext cx="4766604" cy="1468892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4001" y="2706918"/>
            <a:ext cx="6662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2" y="5633423"/>
            <a:ext cx="867458" cy="1086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4" y="5471447"/>
            <a:ext cx="363316" cy="3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2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9496 2.22222E-6 L 0.09496 0.1581 L 1.94444E-6 0.1581 L 1.94444E-6 2.22222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598896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98" y="4924749"/>
            <a:ext cx="727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021310" y="4470525"/>
            <a:ext cx="317758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46991" y="1731232"/>
            <a:ext cx="1563109" cy="2739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10100" y="1731232"/>
            <a:ext cx="1588790" cy="27392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2" y="5633423"/>
            <a:ext cx="867458" cy="1086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4" y="5471447"/>
            <a:ext cx="363316" cy="3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9496 2.22222E-6 L 0.09496 0.1581 L 1.94444E-6 0.1581 L 1.94444E-6 2.22222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90245" y="1338925"/>
            <a:ext cx="1548969" cy="1335318"/>
            <a:chOff x="2067997" y="1614559"/>
            <a:chExt cx="3177580" cy="2739294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067997" y="4353852"/>
              <a:ext cx="3177580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093678" y="1614559"/>
              <a:ext cx="1563109" cy="27392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656787" y="1614559"/>
              <a:ext cx="1588790" cy="273929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flipH="1">
            <a:off x="1002151" y="3056797"/>
            <a:ext cx="1537064" cy="1465683"/>
            <a:chOff x="2067997" y="1201954"/>
            <a:chExt cx="3177580" cy="315189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067997" y="4353852"/>
              <a:ext cx="3177580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2093677" y="1201954"/>
              <a:ext cx="1" cy="31518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93677" y="1201954"/>
              <a:ext cx="3151900" cy="315189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788230" y="1690909"/>
            <a:ext cx="2917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4172" y="4925776"/>
            <a:ext cx="2365042" cy="1245134"/>
            <a:chOff x="2067997" y="3204024"/>
            <a:chExt cx="3177581" cy="1149831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067997" y="4353852"/>
              <a:ext cx="3177580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093678" y="3204024"/>
              <a:ext cx="2173522" cy="11498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267200" y="3204024"/>
              <a:ext cx="978378" cy="114982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" y="152400"/>
            <a:ext cx="91440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ত্রিভূজের প্রকারভেদ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88230" y="3466472"/>
            <a:ext cx="2917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9200" y="5225177"/>
            <a:ext cx="294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2" y="5633423"/>
            <a:ext cx="867458" cy="10861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4" y="5471447"/>
            <a:ext cx="363316" cy="3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2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9496 2.22222E-6 L 0.09496 0.1581 L 1.94444E-6 0.1581 L 1.94444E-6 2.22222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animBg="1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8564" y="624102"/>
            <a:ext cx="2698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59423" y="4061752"/>
            <a:ext cx="3177580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385104" y="1322459"/>
            <a:ext cx="1563109" cy="27392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48213" y="1322459"/>
            <a:ext cx="1588790" cy="27392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8104981">
            <a:off x="2534820" y="24388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cm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29113" y="406175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cm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3600000">
            <a:off x="4597366" y="25299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cm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6028" y="5168892"/>
            <a:ext cx="850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726" y="4457700"/>
            <a:ext cx="5021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2" y="5633423"/>
            <a:ext cx="867458" cy="1086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84" y="5471447"/>
            <a:ext cx="363316" cy="3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09496 2.22222E-6 L 0.09496 0.1581 L 1.94444E-6 0.1581 L 1.94444E-6 2.22222E-6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217</Words>
  <Application>Microsoft Office PowerPoint</Application>
  <PresentationFormat>On-screen Show (4:3)</PresentationFormat>
  <Paragraphs>62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Hossain</dc:creator>
  <cp:lastModifiedBy>Abul Hossain</cp:lastModifiedBy>
  <cp:revision>189</cp:revision>
  <dcterms:created xsi:type="dcterms:W3CDTF">2006-08-16T00:00:00Z</dcterms:created>
  <dcterms:modified xsi:type="dcterms:W3CDTF">2016-03-22T16:17:55Z</dcterms:modified>
</cp:coreProperties>
</file>