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9" r:id="rId2"/>
    <p:sldId id="314" r:id="rId3"/>
    <p:sldId id="277" r:id="rId4"/>
    <p:sldId id="268" r:id="rId5"/>
    <p:sldId id="287" r:id="rId6"/>
    <p:sldId id="316" r:id="rId7"/>
    <p:sldId id="288" r:id="rId8"/>
    <p:sldId id="290" r:id="rId9"/>
    <p:sldId id="291" r:id="rId10"/>
    <p:sldId id="292" r:id="rId11"/>
    <p:sldId id="315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7" r:id="rId24"/>
    <p:sldId id="308" r:id="rId25"/>
    <p:sldId id="309" r:id="rId26"/>
    <p:sldId id="318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ACDC5-0A8A-4439-AA18-B7BCC9549F4C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2C4224-2028-49E0-9318-74EB2C46AB35}">
      <dgm:prSet phldrT="[Text]"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পালংশাক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B347ED-B46C-4F1D-91FA-69072804123E}" type="parTrans" cxnId="{4AB8CFC7-806F-4CDD-ACCB-4D0FDA9291C0}">
      <dgm:prSet/>
      <dgm:spPr/>
      <dgm:t>
        <a:bodyPr/>
        <a:lstStyle/>
        <a:p>
          <a:endParaRPr lang="en-US"/>
        </a:p>
      </dgm:t>
    </dgm:pt>
    <dgm:pt modelId="{AD3F59E2-DF74-4C38-A337-FB4D8A202B43}" type="sibTrans" cxnId="{4AB8CFC7-806F-4CDD-ACCB-4D0FDA9291C0}">
      <dgm:prSet/>
      <dgm:spPr/>
      <dgm:t>
        <a:bodyPr/>
        <a:lstStyle/>
        <a:p>
          <a:endParaRPr lang="en-US"/>
        </a:p>
      </dgm:t>
    </dgm:pt>
    <dgm:pt modelId="{FFB3C12F-FE4E-454E-8976-F2AA03941524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নবেল জায়েন্ট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5B40A6-83E6-42CD-A85C-2AE6FFBD3229}" type="parTrans" cxnId="{37666947-E324-4B9B-A76B-FBA2953FA90E}">
      <dgm:prSet/>
      <dgm:spPr/>
      <dgm:t>
        <a:bodyPr/>
        <a:lstStyle/>
        <a:p>
          <a:endParaRPr lang="en-US"/>
        </a:p>
      </dgm:t>
    </dgm:pt>
    <dgm:pt modelId="{D638AF42-1937-4337-A56A-9359450C3FCC}" type="sibTrans" cxnId="{37666947-E324-4B9B-A76B-FBA2953FA90E}">
      <dgm:prSet/>
      <dgm:spPr/>
      <dgm:t>
        <a:bodyPr/>
        <a:lstStyle/>
        <a:p>
          <a:endParaRPr lang="en-US"/>
        </a:p>
      </dgm:t>
    </dgm:pt>
    <dgm:pt modelId="{4CEDEC0F-5420-48B7-980B-771350516434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ব্যানার্জি জায়ে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ন্ট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117C01-81B4-416A-A928-8F7B23805F78}" type="parTrans" cxnId="{B66CDC07-E1D0-4B89-91DE-B1E431CDB3A2}">
      <dgm:prSet/>
      <dgm:spPr/>
      <dgm:t>
        <a:bodyPr/>
        <a:lstStyle/>
        <a:p>
          <a:endParaRPr lang="en-US"/>
        </a:p>
      </dgm:t>
    </dgm:pt>
    <dgm:pt modelId="{7215C49B-8E39-4F4C-B40E-47C8DEF8C4A0}" type="sibTrans" cxnId="{B66CDC07-E1D0-4B89-91DE-B1E431CDB3A2}">
      <dgm:prSet/>
      <dgm:spPr/>
      <dgm:t>
        <a:bodyPr/>
        <a:lstStyle/>
        <a:p>
          <a:endParaRPr lang="en-US"/>
        </a:p>
      </dgm:t>
    </dgm:pt>
    <dgm:pt modelId="{EEA3061F-4E5D-42F4-BD94-91F0ACFCA7C7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পুষ্প জ্যোতি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E8CDEE-2BAC-4824-85C0-2107E8346369}" type="parTrans" cxnId="{C42E5EBF-B899-4047-814A-BF13E5581FB9}">
      <dgm:prSet/>
      <dgm:spPr/>
      <dgm:t>
        <a:bodyPr/>
        <a:lstStyle/>
        <a:p>
          <a:endParaRPr lang="en-US"/>
        </a:p>
      </dgm:t>
    </dgm:pt>
    <dgm:pt modelId="{82A28D38-ACF7-4772-BDCB-774F9BDC90CA}" type="sibTrans" cxnId="{C42E5EBF-B899-4047-814A-BF13E5581FB9}">
      <dgm:prSet/>
      <dgm:spPr/>
      <dgm:t>
        <a:bodyPr/>
        <a:lstStyle/>
        <a:p>
          <a:endParaRPr lang="en-US"/>
        </a:p>
      </dgm:t>
    </dgm:pt>
    <dgm:pt modelId="{0164CA7A-22F4-43B8-84BF-A98F677810D7}" type="pres">
      <dgm:prSet presAssocID="{677ACDC5-0A8A-4439-AA18-B7BCC9549F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964981-4274-4EA7-9914-474ACA26B133}" type="pres">
      <dgm:prSet presAssocID="{E72C4224-2028-49E0-9318-74EB2C46AB35}" presName="singleCycle" presStyleCnt="0"/>
      <dgm:spPr/>
      <dgm:t>
        <a:bodyPr/>
        <a:lstStyle/>
        <a:p>
          <a:endParaRPr lang="en-US"/>
        </a:p>
      </dgm:t>
    </dgm:pt>
    <dgm:pt modelId="{7EFFA47E-DD43-4A2A-9CD1-4AE2F2252A94}" type="pres">
      <dgm:prSet presAssocID="{E72C4224-2028-49E0-9318-74EB2C46AB35}" presName="singleCenter" presStyleLbl="node1" presStyleIdx="0" presStyleCnt="4" custScaleX="200975" custLinFactNeighborX="359" custLinFactNeighborY="-968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05F9DF9-54E0-490C-AFF1-C6E3740B074E}" type="pres">
      <dgm:prSet presAssocID="{575B40A6-83E6-42CD-A85C-2AE6FFBD322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0B02EC4-8DBD-4C0E-AEC8-D3660681446D}" type="pres">
      <dgm:prSet presAssocID="{FFB3C12F-FE4E-454E-8976-F2AA03941524}" presName="text0" presStyleLbl="node1" presStyleIdx="1" presStyleCnt="4" custScaleX="218091" custScaleY="125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C4FAC-4178-4E47-804C-87182F641645}" type="pres">
      <dgm:prSet presAssocID="{34117C01-81B4-416A-A928-8F7B23805F7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73EC857-4B7B-4C24-883C-39F15F450EA0}" type="pres">
      <dgm:prSet presAssocID="{4CEDEC0F-5420-48B7-980B-771350516434}" presName="text0" presStyleLbl="node1" presStyleIdx="2" presStyleCnt="4" custScaleX="226305" custScaleY="13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7B90F-4437-4885-9B4A-59D7D5350D30}" type="pres">
      <dgm:prSet presAssocID="{E7E8CDEE-2BAC-4824-85C0-2107E834636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AF0B6ED-6701-4B91-8521-87889E0555C1}" type="pres">
      <dgm:prSet presAssocID="{EEA3061F-4E5D-42F4-BD94-91F0ACFCA7C7}" presName="text0" presStyleLbl="node1" presStyleIdx="3" presStyleCnt="4" custScaleX="244529" custScaleY="13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66947-E324-4B9B-A76B-FBA2953FA90E}" srcId="{E72C4224-2028-49E0-9318-74EB2C46AB35}" destId="{FFB3C12F-FE4E-454E-8976-F2AA03941524}" srcOrd="0" destOrd="0" parTransId="{575B40A6-83E6-42CD-A85C-2AE6FFBD3229}" sibTransId="{D638AF42-1937-4337-A56A-9359450C3FCC}"/>
    <dgm:cxn modelId="{B66CDC07-E1D0-4B89-91DE-B1E431CDB3A2}" srcId="{E72C4224-2028-49E0-9318-74EB2C46AB35}" destId="{4CEDEC0F-5420-48B7-980B-771350516434}" srcOrd="1" destOrd="0" parTransId="{34117C01-81B4-416A-A928-8F7B23805F78}" sibTransId="{7215C49B-8E39-4F4C-B40E-47C8DEF8C4A0}"/>
    <dgm:cxn modelId="{75AB6218-BDE9-4D02-890B-63013C453096}" type="presOf" srcId="{575B40A6-83E6-42CD-A85C-2AE6FFBD3229}" destId="{A05F9DF9-54E0-490C-AFF1-C6E3740B074E}" srcOrd="0" destOrd="0" presId="urn:microsoft.com/office/officeart/2008/layout/RadialCluster"/>
    <dgm:cxn modelId="{8CFD44A7-CFCC-41EA-A165-F2CD2935A2BF}" type="presOf" srcId="{FFB3C12F-FE4E-454E-8976-F2AA03941524}" destId="{90B02EC4-8DBD-4C0E-AEC8-D3660681446D}" srcOrd="0" destOrd="0" presId="urn:microsoft.com/office/officeart/2008/layout/RadialCluster"/>
    <dgm:cxn modelId="{95A27695-E2CC-4ADC-A7C7-61FB37730522}" type="presOf" srcId="{E72C4224-2028-49E0-9318-74EB2C46AB35}" destId="{7EFFA47E-DD43-4A2A-9CD1-4AE2F2252A94}" srcOrd="0" destOrd="0" presId="urn:microsoft.com/office/officeart/2008/layout/RadialCluster"/>
    <dgm:cxn modelId="{4AB8CFC7-806F-4CDD-ACCB-4D0FDA9291C0}" srcId="{677ACDC5-0A8A-4439-AA18-B7BCC9549F4C}" destId="{E72C4224-2028-49E0-9318-74EB2C46AB35}" srcOrd="0" destOrd="0" parTransId="{9CB347ED-B46C-4F1D-91FA-69072804123E}" sibTransId="{AD3F59E2-DF74-4C38-A337-FB4D8A202B43}"/>
    <dgm:cxn modelId="{102642AE-809F-4C04-ADD3-B182DE3DAA96}" type="presOf" srcId="{4CEDEC0F-5420-48B7-980B-771350516434}" destId="{073EC857-4B7B-4C24-883C-39F15F450EA0}" srcOrd="0" destOrd="0" presId="urn:microsoft.com/office/officeart/2008/layout/RadialCluster"/>
    <dgm:cxn modelId="{85549467-9D2E-420D-81B1-E7940F99E1B1}" type="presOf" srcId="{E7E8CDEE-2BAC-4824-85C0-2107E8346369}" destId="{DB27B90F-4437-4885-9B4A-59D7D5350D30}" srcOrd="0" destOrd="0" presId="urn:microsoft.com/office/officeart/2008/layout/RadialCluster"/>
    <dgm:cxn modelId="{2CDD9080-572B-427D-9E69-426906DBBE67}" type="presOf" srcId="{677ACDC5-0A8A-4439-AA18-B7BCC9549F4C}" destId="{0164CA7A-22F4-43B8-84BF-A98F677810D7}" srcOrd="0" destOrd="0" presId="urn:microsoft.com/office/officeart/2008/layout/RadialCluster"/>
    <dgm:cxn modelId="{F08136D1-3A27-4973-A44D-CEF93E097CD4}" type="presOf" srcId="{EEA3061F-4E5D-42F4-BD94-91F0ACFCA7C7}" destId="{9AF0B6ED-6701-4B91-8521-87889E0555C1}" srcOrd="0" destOrd="0" presId="urn:microsoft.com/office/officeart/2008/layout/RadialCluster"/>
    <dgm:cxn modelId="{CEE2C560-BD99-4D54-9D1C-96BEF6558E82}" type="presOf" srcId="{34117C01-81B4-416A-A928-8F7B23805F78}" destId="{323C4FAC-4178-4E47-804C-87182F641645}" srcOrd="0" destOrd="0" presId="urn:microsoft.com/office/officeart/2008/layout/RadialCluster"/>
    <dgm:cxn modelId="{C42E5EBF-B899-4047-814A-BF13E5581FB9}" srcId="{E72C4224-2028-49E0-9318-74EB2C46AB35}" destId="{EEA3061F-4E5D-42F4-BD94-91F0ACFCA7C7}" srcOrd="2" destOrd="0" parTransId="{E7E8CDEE-2BAC-4824-85C0-2107E8346369}" sibTransId="{82A28D38-ACF7-4772-BDCB-774F9BDC90CA}"/>
    <dgm:cxn modelId="{6033A193-F8F9-453D-B996-F2C428103849}" type="presParOf" srcId="{0164CA7A-22F4-43B8-84BF-A98F677810D7}" destId="{64964981-4274-4EA7-9914-474ACA26B133}" srcOrd="0" destOrd="0" presId="urn:microsoft.com/office/officeart/2008/layout/RadialCluster"/>
    <dgm:cxn modelId="{8E9543ED-16AD-47DC-A753-602E8251765E}" type="presParOf" srcId="{64964981-4274-4EA7-9914-474ACA26B133}" destId="{7EFFA47E-DD43-4A2A-9CD1-4AE2F2252A94}" srcOrd="0" destOrd="0" presId="urn:microsoft.com/office/officeart/2008/layout/RadialCluster"/>
    <dgm:cxn modelId="{5B4DD600-C528-4FD7-BA62-F05156F3ED70}" type="presParOf" srcId="{64964981-4274-4EA7-9914-474ACA26B133}" destId="{A05F9DF9-54E0-490C-AFF1-C6E3740B074E}" srcOrd="1" destOrd="0" presId="urn:microsoft.com/office/officeart/2008/layout/RadialCluster"/>
    <dgm:cxn modelId="{2601DA4B-41DC-4B41-8067-8409665C302F}" type="presParOf" srcId="{64964981-4274-4EA7-9914-474ACA26B133}" destId="{90B02EC4-8DBD-4C0E-AEC8-D3660681446D}" srcOrd="2" destOrd="0" presId="urn:microsoft.com/office/officeart/2008/layout/RadialCluster"/>
    <dgm:cxn modelId="{DF1FDEA9-6D32-41B0-96E3-B1A943F4328E}" type="presParOf" srcId="{64964981-4274-4EA7-9914-474ACA26B133}" destId="{323C4FAC-4178-4E47-804C-87182F641645}" srcOrd="3" destOrd="0" presId="urn:microsoft.com/office/officeart/2008/layout/RadialCluster"/>
    <dgm:cxn modelId="{9A399190-07FB-4DBF-B39C-BF851999BF3A}" type="presParOf" srcId="{64964981-4274-4EA7-9914-474ACA26B133}" destId="{073EC857-4B7B-4C24-883C-39F15F450EA0}" srcOrd="4" destOrd="0" presId="urn:microsoft.com/office/officeart/2008/layout/RadialCluster"/>
    <dgm:cxn modelId="{E31C1F03-3C45-4FF6-B8DF-9FC54F234D9E}" type="presParOf" srcId="{64964981-4274-4EA7-9914-474ACA26B133}" destId="{DB27B90F-4437-4885-9B4A-59D7D5350D30}" srcOrd="5" destOrd="0" presId="urn:microsoft.com/office/officeart/2008/layout/RadialCluster"/>
    <dgm:cxn modelId="{6B72BFAB-5B0E-407A-A46C-287237F59CA6}" type="presParOf" srcId="{64964981-4274-4EA7-9914-474ACA26B133}" destId="{9AF0B6ED-6701-4B91-8521-87889E0555C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EEC3A-0380-4EFC-A481-CEB0310646E1}" type="doc">
      <dgm:prSet loTypeId="urn:microsoft.com/office/officeart/2005/8/layout/radial5" loCatId="cycle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7E675D6-71B9-4C4E-A786-E637732FD196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পালংশাক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A77A30-9FCB-4C25-8056-96145C645FEF}" type="parTrans" cxnId="{B3EE7F6F-E50C-4F12-9BAC-5C67C9751A9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C84C83-2CC3-4C2B-9019-EA6D8AE77623}" type="sibTrans" cxnId="{B3EE7F6F-E50C-4F12-9BAC-5C67C9751A9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995942-5D78-45DB-9E53-54E698535745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পুষা জয়ন্তী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840D51-1425-4A2D-9491-51974C40D1D1}" type="parTrans" cxnId="{60D07C21-074D-4195-9947-83BB7B7E02E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714F2-080C-4FCE-A39B-59A572513FA7}" type="sibTrans" cxnId="{60D07C21-074D-4195-9947-83BB7B7E02E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DA76EE-B855-4C9E-BCC3-2B12D610B756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কপি পালং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74888-9413-4B53-A0EA-6D3C1A47554C}" type="parTrans" cxnId="{F3186613-72D1-4008-AD9B-D619F2C9A31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60CAD-D888-4932-B141-40AE6D283AD8}" type="sibTrans" cxnId="{F3186613-72D1-4008-AD9B-D619F2C9A31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7C42EE-5F2A-4734-8A2A-2BEB99527C7A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গ্রিন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2E465-09FA-43D6-9B10-19A26A2F514A}" type="parTrans" cxnId="{7DB146D6-3E47-46E4-9B7B-192D960F03F6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11A5F2-5E17-4922-AB88-6E48B091DC5F}" type="sibTrans" cxnId="{7DB146D6-3E47-46E4-9B7B-192D960F03F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F728B-9C8B-4EEC-BC5B-B371FEBCAB46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সবুজ বাংলা ও টকপালং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881F6-EAC6-4969-B5B6-142D9AF43437}" type="parTrans" cxnId="{3A535A85-14A4-4F2A-B8B7-344161A4CF32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63A9B6-DBC1-4B88-A535-5A61CF763738}" type="sibTrans" cxnId="{3A535A85-14A4-4F2A-B8B7-344161A4CF3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9DFA34-CD0C-4FA9-BDED-03F694862F73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পুষ্প জ্যোতি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AAA396-D6EA-4DA2-A5D4-FA56D8AEF43F}" type="parTrans" cxnId="{AEB0C82C-27EE-4ADE-9685-4539CF2A8B69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30493-5547-46BB-813B-CDC074921CF4}" type="sibTrans" cxnId="{AEB0C82C-27EE-4ADE-9685-4539CF2A8B6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C9F73-55B3-44A5-A589-802B409663EC}" type="pres">
      <dgm:prSet presAssocID="{799EEC3A-0380-4EFC-A481-CEB0310646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7C6F5B-70E4-421D-A724-9075EA553B57}" type="pres">
      <dgm:prSet presAssocID="{B7E675D6-71B9-4C4E-A786-E637732FD196}" presName="centerShape" presStyleLbl="node0" presStyleIdx="0" presStyleCnt="1" custScaleX="143975" custScaleY="109476"/>
      <dgm:spPr/>
      <dgm:t>
        <a:bodyPr/>
        <a:lstStyle/>
        <a:p>
          <a:endParaRPr lang="en-US"/>
        </a:p>
      </dgm:t>
    </dgm:pt>
    <dgm:pt modelId="{F56000EB-2846-42D6-A572-32FA9043C7AE}" type="pres">
      <dgm:prSet presAssocID="{A4840D51-1425-4A2D-9491-51974C40D1D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8C99367-554E-4B64-86F8-CF63D574959F}" type="pres">
      <dgm:prSet presAssocID="{A4840D51-1425-4A2D-9491-51974C40D1D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612A172-C9FA-4D5F-B926-0F4B08E3539F}" type="pres">
      <dgm:prSet presAssocID="{20995942-5D78-45DB-9E53-54E698535745}" presName="node" presStyleLbl="node1" presStyleIdx="0" presStyleCnt="5" custScaleX="154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50532-120C-4F82-8597-D721E89873C6}" type="pres">
      <dgm:prSet presAssocID="{C6374888-9413-4B53-A0EA-6D3C1A47554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773DE0D-A967-4925-A2E9-0336E647730B}" type="pres">
      <dgm:prSet presAssocID="{C6374888-9413-4B53-A0EA-6D3C1A47554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48A1124-A2DA-4D25-BF34-CBB2A37E4012}" type="pres">
      <dgm:prSet presAssocID="{19DA76EE-B855-4C9E-BCC3-2B12D610B756}" presName="node" presStyleLbl="node1" presStyleIdx="1" presStyleCnt="5" custScaleX="154740" custRadScaleRad="123411" custRadScaleInc="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14C1A-48E0-4832-9A72-0A36D8D5C323}" type="pres">
      <dgm:prSet presAssocID="{B4AAA396-D6EA-4DA2-A5D4-FA56D8AEF43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D10BA7E-5E41-4BAC-BCF4-566CF286EA81}" type="pres">
      <dgm:prSet presAssocID="{B4AAA396-D6EA-4DA2-A5D4-FA56D8AEF4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B0F08C6-C354-4078-B6F6-56C7D534A3C1}" type="pres">
      <dgm:prSet presAssocID="{BC9DFA34-CD0C-4FA9-BDED-03F694862F73}" presName="node" presStyleLbl="node1" presStyleIdx="2" presStyleCnt="5" custScaleX="152053" custRadScaleRad="99749" custRadScaleInc="-34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0E98F-8E61-4FF1-BFC2-75056E9C5DC6}" type="pres">
      <dgm:prSet presAssocID="{65B2E465-09FA-43D6-9B10-19A26A2F514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26AA80C-43AA-4496-BA38-9D4D23784ADB}" type="pres">
      <dgm:prSet presAssocID="{65B2E465-09FA-43D6-9B10-19A26A2F51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90BB3D6-1779-4E0C-8A5B-BEEF95B5B652}" type="pres">
      <dgm:prSet presAssocID="{A07C42EE-5F2A-4734-8A2A-2BEB99527C7A}" presName="node" presStyleLbl="node1" presStyleIdx="3" presStyleCnt="5" custScaleX="167931" custRadScaleRad="95816" custRadScaleInc="-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E1EB1-96CB-4BB3-BF74-32C0A3A622C0}" type="pres">
      <dgm:prSet presAssocID="{A77881F6-EAC6-4969-B5B6-142D9AF43437}" presName="parTrans" presStyleLbl="sibTrans2D1" presStyleIdx="4" presStyleCnt="5" custLinFactNeighborY="14724" custRadScaleRad="35775" custRadScaleInc="-2147483648"/>
      <dgm:spPr/>
      <dgm:t>
        <a:bodyPr/>
        <a:lstStyle/>
        <a:p>
          <a:endParaRPr lang="en-US"/>
        </a:p>
      </dgm:t>
    </dgm:pt>
    <dgm:pt modelId="{F5459563-49EB-4811-954B-4D6531D606A4}" type="pres">
      <dgm:prSet presAssocID="{A77881F6-EAC6-4969-B5B6-142D9AF4343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641FC4C-BE62-4450-A729-CC9EEBA7704C}" type="pres">
      <dgm:prSet presAssocID="{36BF728B-9C8B-4EEC-BC5B-B371FEBCAB46}" presName="node" presStyleLbl="node1" presStyleIdx="4" presStyleCnt="5" custScaleX="157028" custRadScaleRad="126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9EE52-31FB-4C70-BD0F-D04F14B7388E}" type="presOf" srcId="{A4840D51-1425-4A2D-9491-51974C40D1D1}" destId="{68C99367-554E-4B64-86F8-CF63D574959F}" srcOrd="1" destOrd="0" presId="urn:microsoft.com/office/officeart/2005/8/layout/radial5"/>
    <dgm:cxn modelId="{FECD8CD3-2F36-499C-A4A4-BD0391EE2ED8}" type="presOf" srcId="{20995942-5D78-45DB-9E53-54E698535745}" destId="{C612A172-C9FA-4D5F-B926-0F4B08E3539F}" srcOrd="0" destOrd="0" presId="urn:microsoft.com/office/officeart/2005/8/layout/radial5"/>
    <dgm:cxn modelId="{B92C8D2F-87BB-41B3-ABD5-CA03D321BE78}" type="presOf" srcId="{B4AAA396-D6EA-4DA2-A5D4-FA56D8AEF43F}" destId="{06814C1A-48E0-4832-9A72-0A36D8D5C323}" srcOrd="0" destOrd="0" presId="urn:microsoft.com/office/officeart/2005/8/layout/radial5"/>
    <dgm:cxn modelId="{E5F7302E-969C-463D-B1A6-08542F40E3C9}" type="presOf" srcId="{A77881F6-EAC6-4969-B5B6-142D9AF43437}" destId="{055E1EB1-96CB-4BB3-BF74-32C0A3A622C0}" srcOrd="0" destOrd="0" presId="urn:microsoft.com/office/officeart/2005/8/layout/radial5"/>
    <dgm:cxn modelId="{7F6B5DB6-A745-4DC2-8FBF-C36567E386E1}" type="presOf" srcId="{799EEC3A-0380-4EFC-A481-CEB0310646E1}" destId="{32DC9F73-55B3-44A5-A589-802B409663EC}" srcOrd="0" destOrd="0" presId="urn:microsoft.com/office/officeart/2005/8/layout/radial5"/>
    <dgm:cxn modelId="{80B63F02-983B-4854-91E8-26658D5F8E11}" type="presOf" srcId="{C6374888-9413-4B53-A0EA-6D3C1A47554C}" destId="{B773DE0D-A967-4925-A2E9-0336E647730B}" srcOrd="1" destOrd="0" presId="urn:microsoft.com/office/officeart/2005/8/layout/radial5"/>
    <dgm:cxn modelId="{1A57FB47-6705-4AC0-A719-4274944A170C}" type="presOf" srcId="{C6374888-9413-4B53-A0EA-6D3C1A47554C}" destId="{E5250532-120C-4F82-8597-D721E89873C6}" srcOrd="0" destOrd="0" presId="urn:microsoft.com/office/officeart/2005/8/layout/radial5"/>
    <dgm:cxn modelId="{6A5DC5C6-8B5A-4562-8FF9-8F56D723FAC7}" type="presOf" srcId="{BC9DFA34-CD0C-4FA9-BDED-03F694862F73}" destId="{8B0F08C6-C354-4078-B6F6-56C7D534A3C1}" srcOrd="0" destOrd="0" presId="urn:microsoft.com/office/officeart/2005/8/layout/radial5"/>
    <dgm:cxn modelId="{49753D54-E086-43EC-B814-BF1610D97157}" type="presOf" srcId="{19DA76EE-B855-4C9E-BCC3-2B12D610B756}" destId="{148A1124-A2DA-4D25-BF34-CBB2A37E4012}" srcOrd="0" destOrd="0" presId="urn:microsoft.com/office/officeart/2005/8/layout/radial5"/>
    <dgm:cxn modelId="{86727B40-8767-436D-B946-5DB0DBE51B56}" type="presOf" srcId="{B4AAA396-D6EA-4DA2-A5D4-FA56D8AEF43F}" destId="{6D10BA7E-5E41-4BAC-BCF4-566CF286EA81}" srcOrd="1" destOrd="0" presId="urn:microsoft.com/office/officeart/2005/8/layout/radial5"/>
    <dgm:cxn modelId="{60D07C21-074D-4195-9947-83BB7B7E02E7}" srcId="{B7E675D6-71B9-4C4E-A786-E637732FD196}" destId="{20995942-5D78-45DB-9E53-54E698535745}" srcOrd="0" destOrd="0" parTransId="{A4840D51-1425-4A2D-9491-51974C40D1D1}" sibTransId="{FD6714F2-080C-4FCE-A39B-59A572513FA7}"/>
    <dgm:cxn modelId="{B3EE7F6F-E50C-4F12-9BAC-5C67C9751A95}" srcId="{799EEC3A-0380-4EFC-A481-CEB0310646E1}" destId="{B7E675D6-71B9-4C4E-A786-E637732FD196}" srcOrd="0" destOrd="0" parTransId="{96A77A30-9FCB-4C25-8056-96145C645FEF}" sibTransId="{A1C84C83-2CC3-4C2B-9019-EA6D8AE77623}"/>
    <dgm:cxn modelId="{7E9E4D29-B897-42E1-A2FE-07FF1C3CD54B}" type="presOf" srcId="{A07C42EE-5F2A-4734-8A2A-2BEB99527C7A}" destId="{B90BB3D6-1779-4E0C-8A5B-BEEF95B5B652}" srcOrd="0" destOrd="0" presId="urn:microsoft.com/office/officeart/2005/8/layout/radial5"/>
    <dgm:cxn modelId="{3504F670-3D9C-4D39-8FDC-E55E0AD9B318}" type="presOf" srcId="{65B2E465-09FA-43D6-9B10-19A26A2F514A}" destId="{326AA80C-43AA-4496-BA38-9D4D23784ADB}" srcOrd="1" destOrd="0" presId="urn:microsoft.com/office/officeart/2005/8/layout/radial5"/>
    <dgm:cxn modelId="{E0439FEF-40A7-438C-8ECA-85ECEA2E8396}" type="presOf" srcId="{B7E675D6-71B9-4C4E-A786-E637732FD196}" destId="{D27C6F5B-70E4-421D-A724-9075EA553B57}" srcOrd="0" destOrd="0" presId="urn:microsoft.com/office/officeart/2005/8/layout/radial5"/>
    <dgm:cxn modelId="{AEB0C82C-27EE-4ADE-9685-4539CF2A8B69}" srcId="{B7E675D6-71B9-4C4E-A786-E637732FD196}" destId="{BC9DFA34-CD0C-4FA9-BDED-03F694862F73}" srcOrd="2" destOrd="0" parTransId="{B4AAA396-D6EA-4DA2-A5D4-FA56D8AEF43F}" sibTransId="{19A30493-5547-46BB-813B-CDC074921CF4}"/>
    <dgm:cxn modelId="{F3186613-72D1-4008-AD9B-D619F2C9A317}" srcId="{B7E675D6-71B9-4C4E-A786-E637732FD196}" destId="{19DA76EE-B855-4C9E-BCC3-2B12D610B756}" srcOrd="1" destOrd="0" parTransId="{C6374888-9413-4B53-A0EA-6D3C1A47554C}" sibTransId="{EB360CAD-D888-4932-B141-40AE6D283AD8}"/>
    <dgm:cxn modelId="{3413B937-5C2E-4B7F-BDA8-C16BE7629C96}" type="presOf" srcId="{A4840D51-1425-4A2D-9491-51974C40D1D1}" destId="{F56000EB-2846-42D6-A572-32FA9043C7AE}" srcOrd="0" destOrd="0" presId="urn:microsoft.com/office/officeart/2005/8/layout/radial5"/>
    <dgm:cxn modelId="{3A535A85-14A4-4F2A-B8B7-344161A4CF32}" srcId="{B7E675D6-71B9-4C4E-A786-E637732FD196}" destId="{36BF728B-9C8B-4EEC-BC5B-B371FEBCAB46}" srcOrd="4" destOrd="0" parTransId="{A77881F6-EAC6-4969-B5B6-142D9AF43437}" sibTransId="{FE63A9B6-DBC1-4B88-A535-5A61CF763738}"/>
    <dgm:cxn modelId="{CE29BA03-0F06-4A2F-9D57-22144AA9B9CE}" type="presOf" srcId="{A77881F6-EAC6-4969-B5B6-142D9AF43437}" destId="{F5459563-49EB-4811-954B-4D6531D606A4}" srcOrd="1" destOrd="0" presId="urn:microsoft.com/office/officeart/2005/8/layout/radial5"/>
    <dgm:cxn modelId="{7DB146D6-3E47-46E4-9B7B-192D960F03F6}" srcId="{B7E675D6-71B9-4C4E-A786-E637732FD196}" destId="{A07C42EE-5F2A-4734-8A2A-2BEB99527C7A}" srcOrd="3" destOrd="0" parTransId="{65B2E465-09FA-43D6-9B10-19A26A2F514A}" sibTransId="{3C11A5F2-5E17-4922-AB88-6E48B091DC5F}"/>
    <dgm:cxn modelId="{07511549-110E-43DB-91E2-6D9ED69FF8EB}" type="presOf" srcId="{36BF728B-9C8B-4EEC-BC5B-B371FEBCAB46}" destId="{6641FC4C-BE62-4450-A729-CC9EEBA7704C}" srcOrd="0" destOrd="0" presId="urn:microsoft.com/office/officeart/2005/8/layout/radial5"/>
    <dgm:cxn modelId="{4C9E2D16-1979-4FF7-8952-FB1DA1E3936E}" type="presOf" srcId="{65B2E465-09FA-43D6-9B10-19A26A2F514A}" destId="{F260E98F-8E61-4FF1-BFC2-75056E9C5DC6}" srcOrd="0" destOrd="0" presId="urn:microsoft.com/office/officeart/2005/8/layout/radial5"/>
    <dgm:cxn modelId="{0E4AEF12-0384-467E-8DB3-A31D70CD8252}" type="presParOf" srcId="{32DC9F73-55B3-44A5-A589-802B409663EC}" destId="{D27C6F5B-70E4-421D-A724-9075EA553B57}" srcOrd="0" destOrd="0" presId="urn:microsoft.com/office/officeart/2005/8/layout/radial5"/>
    <dgm:cxn modelId="{7EB9BE98-DD83-4F49-9996-F681A1C4F97A}" type="presParOf" srcId="{32DC9F73-55B3-44A5-A589-802B409663EC}" destId="{F56000EB-2846-42D6-A572-32FA9043C7AE}" srcOrd="1" destOrd="0" presId="urn:microsoft.com/office/officeart/2005/8/layout/radial5"/>
    <dgm:cxn modelId="{6B501D6A-E8C3-451F-A481-4C1B2C05FBD1}" type="presParOf" srcId="{F56000EB-2846-42D6-A572-32FA9043C7AE}" destId="{68C99367-554E-4B64-86F8-CF63D574959F}" srcOrd="0" destOrd="0" presId="urn:microsoft.com/office/officeart/2005/8/layout/radial5"/>
    <dgm:cxn modelId="{2620628F-70D6-4DFE-BEA7-2EEC9E01FDCC}" type="presParOf" srcId="{32DC9F73-55B3-44A5-A589-802B409663EC}" destId="{C612A172-C9FA-4D5F-B926-0F4B08E3539F}" srcOrd="2" destOrd="0" presId="urn:microsoft.com/office/officeart/2005/8/layout/radial5"/>
    <dgm:cxn modelId="{406D6610-6EE6-4BF1-96B8-9F322D604664}" type="presParOf" srcId="{32DC9F73-55B3-44A5-A589-802B409663EC}" destId="{E5250532-120C-4F82-8597-D721E89873C6}" srcOrd="3" destOrd="0" presId="urn:microsoft.com/office/officeart/2005/8/layout/radial5"/>
    <dgm:cxn modelId="{79E4F9A0-71C9-4D30-93A3-47E4F2D3F94D}" type="presParOf" srcId="{E5250532-120C-4F82-8597-D721E89873C6}" destId="{B773DE0D-A967-4925-A2E9-0336E647730B}" srcOrd="0" destOrd="0" presId="urn:microsoft.com/office/officeart/2005/8/layout/radial5"/>
    <dgm:cxn modelId="{4B1CD6E8-3628-48D1-8610-92F1D030B749}" type="presParOf" srcId="{32DC9F73-55B3-44A5-A589-802B409663EC}" destId="{148A1124-A2DA-4D25-BF34-CBB2A37E4012}" srcOrd="4" destOrd="0" presId="urn:microsoft.com/office/officeart/2005/8/layout/radial5"/>
    <dgm:cxn modelId="{8A727B9C-A783-49F8-A603-28CBC03AE621}" type="presParOf" srcId="{32DC9F73-55B3-44A5-A589-802B409663EC}" destId="{06814C1A-48E0-4832-9A72-0A36D8D5C323}" srcOrd="5" destOrd="0" presId="urn:microsoft.com/office/officeart/2005/8/layout/radial5"/>
    <dgm:cxn modelId="{5C4F0209-5C69-445D-A88C-F9314299A569}" type="presParOf" srcId="{06814C1A-48E0-4832-9A72-0A36D8D5C323}" destId="{6D10BA7E-5E41-4BAC-BCF4-566CF286EA81}" srcOrd="0" destOrd="0" presId="urn:microsoft.com/office/officeart/2005/8/layout/radial5"/>
    <dgm:cxn modelId="{217EBB6C-52A7-4999-98FC-36F353C0BD1A}" type="presParOf" srcId="{32DC9F73-55B3-44A5-A589-802B409663EC}" destId="{8B0F08C6-C354-4078-B6F6-56C7D534A3C1}" srcOrd="6" destOrd="0" presId="urn:microsoft.com/office/officeart/2005/8/layout/radial5"/>
    <dgm:cxn modelId="{0853606B-A43B-40D4-89BB-E2FF4A32D3E1}" type="presParOf" srcId="{32DC9F73-55B3-44A5-A589-802B409663EC}" destId="{F260E98F-8E61-4FF1-BFC2-75056E9C5DC6}" srcOrd="7" destOrd="0" presId="urn:microsoft.com/office/officeart/2005/8/layout/radial5"/>
    <dgm:cxn modelId="{B835ACCB-F925-42AD-97F5-0A227E8C7810}" type="presParOf" srcId="{F260E98F-8E61-4FF1-BFC2-75056E9C5DC6}" destId="{326AA80C-43AA-4496-BA38-9D4D23784ADB}" srcOrd="0" destOrd="0" presId="urn:microsoft.com/office/officeart/2005/8/layout/radial5"/>
    <dgm:cxn modelId="{1897A817-390D-48F5-84F6-FB93C5D5DF8C}" type="presParOf" srcId="{32DC9F73-55B3-44A5-A589-802B409663EC}" destId="{B90BB3D6-1779-4E0C-8A5B-BEEF95B5B652}" srcOrd="8" destOrd="0" presId="urn:microsoft.com/office/officeart/2005/8/layout/radial5"/>
    <dgm:cxn modelId="{B9CE6A29-68A8-4121-BEBC-1F802831FBCD}" type="presParOf" srcId="{32DC9F73-55B3-44A5-A589-802B409663EC}" destId="{055E1EB1-96CB-4BB3-BF74-32C0A3A622C0}" srcOrd="9" destOrd="0" presId="urn:microsoft.com/office/officeart/2005/8/layout/radial5"/>
    <dgm:cxn modelId="{F39B7367-85C5-46A6-AF06-8253BAA86DDB}" type="presParOf" srcId="{055E1EB1-96CB-4BB3-BF74-32C0A3A622C0}" destId="{F5459563-49EB-4811-954B-4D6531D606A4}" srcOrd="0" destOrd="0" presId="urn:microsoft.com/office/officeart/2005/8/layout/radial5"/>
    <dgm:cxn modelId="{B4A0BC6E-0F15-4BC0-850B-61462AF6B8DC}" type="presParOf" srcId="{32DC9F73-55B3-44A5-A589-802B409663EC}" destId="{6641FC4C-BE62-4450-A729-CC9EEBA7704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4D21-A21F-4032-8267-CB65D829D00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082E7-CAFC-4AF0-9B0B-66AEFA0B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B2C8B-FD8D-4AA6-8F0A-9140962FC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82E7-CAFC-4AF0-9B0B-66AEFA0BC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B2C8B-FD8D-4AA6-8F0A-9140962FC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B2C8B-FD8D-4AA6-8F0A-9140962FC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2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7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6F30-CB41-40AE-A97B-EE20FEA5EF6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5319-DE58-4FE9-A87B-0A050E1B4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066801"/>
            <a:ext cx="9525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</a:t>
            </a: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8"/>
          <a:stretch/>
        </p:blipFill>
        <p:spPr>
          <a:xfrm>
            <a:off x="0" y="0"/>
            <a:ext cx="12192000" cy="74022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078846" y="192432"/>
            <a:ext cx="20455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ছাড়াও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09894596"/>
              </p:ext>
            </p:extLst>
          </p:nvPr>
        </p:nvGraphicFramePr>
        <p:xfrm>
          <a:off x="3545982" y="1365161"/>
          <a:ext cx="5307731" cy="374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" y="0"/>
            <a:ext cx="11980985" cy="640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  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জা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তের নাম লিখ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686800" y="0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905000" y="0"/>
            <a:ext cx="1828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26" y="592484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– ০২ মিনিট 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554310" y="1159099"/>
          <a:ext cx="7070502" cy="52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26300" y="180306"/>
            <a:ext cx="175152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710564" y="229197"/>
            <a:ext cx="32142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সারের পরিমাণ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739165" y="1094700"/>
          <a:ext cx="4816700" cy="218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350"/>
                <a:gridCol w="2408350"/>
              </a:tblGrid>
              <a:tr h="44429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 প্রতি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3804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কেজি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3804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রিয়া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কেজি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3804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3804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4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935" y="4213080"/>
            <a:ext cx="10552372" cy="181588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# ইউরিয়া ছাড়া সব সার জমি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শেষ  চাষের সময়  প্রয়োগ করতে হয়। তবে গোবর জমি তৈরির প্রথম দিকে প্রয়োগ করাই উত্তম।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#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ইউ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রিয়া সার চারা গজানোর ৮-১০ দিন পর থেকে ১০-১২ দিন পর পর ২-৩ কিস্তিতে উপরি প্রয়োগ করে মাটির সাথে মিশিয়ে দিতে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4171" y="149402"/>
            <a:ext cx="393554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সার প্রয়োগের নিয়মাব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লিঃ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80" y="1171976"/>
            <a:ext cx="4893972" cy="4043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40612" y="179777"/>
            <a:ext cx="328711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54410" y="5338511"/>
          <a:ext cx="7673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466"/>
                <a:gridCol w="1918466"/>
                <a:gridCol w="1918466"/>
                <a:gridCol w="1918466"/>
              </a:tblGrid>
              <a:tr h="48652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 আলে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 শতকে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 একরে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 হেক্টরে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48652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৩৫-৪০ গ্রাম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১১৭ গ্রাম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৯-১১ 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২৫-৩০ 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9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4443189" y="5260807"/>
            <a:ext cx="337881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বীজ বপনের দুরত্বঃ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772764" y="5974357"/>
            <a:ext cx="859901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১০ সেমি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দূরে দূরে বীজ বপন করতে হবে। তবে ছিটিয়েও বীজ বপন করা যায়।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174335" y="1240554"/>
            <a:ext cx="371288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সেপ্টেম্বর – জানুয়ারী মাস</a:t>
            </a:r>
            <a:r>
              <a:rPr lang="bn-IN" sz="28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315178" y="173974"/>
            <a:ext cx="31911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বীজ বপনের সময়ঃ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00" y="2004418"/>
            <a:ext cx="5868238" cy="3090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1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845" y="315719"/>
            <a:ext cx="32765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8845" y="5330783"/>
            <a:ext cx="268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৭-৮ দিন সময় লাগে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0396" y="315719"/>
            <a:ext cx="44432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 বা চারা রোপণ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693" y="5330784"/>
            <a:ext cx="4546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দূরত্বে গর্ত তৈরি করে প্রতি মাদায় ২-৩ টি করে বীজ বপন করতে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3" y="2230000"/>
            <a:ext cx="4642338" cy="2502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60" y="2350581"/>
            <a:ext cx="4915062" cy="25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204" y="5841932"/>
            <a:ext cx="49112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প্রয়োগের নিয়মাবলি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6749" y="195156"/>
            <a:ext cx="303880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6" y="1251359"/>
            <a:ext cx="7990850" cy="4457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0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551" y="4380633"/>
            <a:ext cx="9740375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# ইউরিয়া ছাড়া সব সার জমি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শেষ  চাষের সময়  প্রয়োগ করতে হয়। তবে গোবর জমি তৈরির প্রথম দিকে প্রয়োগ করাই উত্তম।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# 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রিয়া সার চারা গজানোর ৮-১০ দিন পর থেকে ১০-১২ দিন পর পর ২-৩ কিস্তিতে উপরি প্রয়োগ করে মাটির সাথে মিশিয়ে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509" y="180343"/>
            <a:ext cx="393554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সার প্রয়োগের নিয়মাবলীঃ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12" y="954748"/>
            <a:ext cx="7250363" cy="32978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6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781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lvl="6" indent="-342900"/>
            <a:r>
              <a:rPr lang="en-US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8600"/>
            <a:ext cx="2464984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3657600" y="381000"/>
            <a:ext cx="40518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173901"/>
            <a:ext cx="6400800" cy="274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 সুজন খান 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অরূনোদয় বালিকা উচ্চ বিদ্যালয়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০১৭৫৪৪৪১২০৭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949110" y="1600201"/>
            <a:ext cx="3366090" cy="1561191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00501" y="1143000"/>
            <a:ext cx="0" cy="4446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4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15" y="918718"/>
            <a:ext cx="4442500" cy="212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91" y="3815481"/>
            <a:ext cx="3862915" cy="212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34625" y="147465"/>
            <a:ext cx="33613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 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8031" y="3218260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941" y="3074769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 উপরি প্রয়োগ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9615" y="5942352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9751" y="6041963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40" y="3536434"/>
            <a:ext cx="4387576" cy="23190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91" y="834002"/>
            <a:ext cx="4099727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27" y="3391002"/>
            <a:ext cx="4116293" cy="241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3" y="3505857"/>
            <a:ext cx="3937285" cy="2400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211" r="46496" b="20875"/>
          <a:stretch/>
        </p:blipFill>
        <p:spPr>
          <a:xfrm>
            <a:off x="6441917" y="196955"/>
            <a:ext cx="3998319" cy="240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3" y="196955"/>
            <a:ext cx="3937285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24428" y="2763297"/>
            <a:ext cx="27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গাছ পাতলা করণ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421" y="2820724"/>
            <a:ext cx="27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আলগাকরণ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491" y="6065231"/>
            <a:ext cx="27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4428" y="6065231"/>
            <a:ext cx="27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" y="862494"/>
            <a:ext cx="5395965" cy="50961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90" y="862495"/>
            <a:ext cx="6796035" cy="5025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96866" y="154608"/>
            <a:ext cx="235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40080" y="0"/>
            <a:ext cx="12832079" cy="112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পালংশাক পরিচর্যার ধাপসমূহ কি কি?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686800" y="0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773381" y="-51955"/>
            <a:ext cx="1828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0" y="651001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– ০৫ মিনিট 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1" y="1447800"/>
            <a:ext cx="54656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80" y="1088206"/>
            <a:ext cx="4254635" cy="2901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136915" y="174058"/>
            <a:ext cx="2021927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983" y="1806843"/>
            <a:ext cx="5535781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নিধন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 উপরিপ্রয়োগ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আলগাকরণ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পাতলা করণ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ক্ষতিকর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423088"/>
            <a:ext cx="5417128" cy="28102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21972"/>
            <a:ext cx="5417128" cy="2807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32" y="321973"/>
            <a:ext cx="5357886" cy="59114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68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600200"/>
            <a:ext cx="4050509" cy="3505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Rectangle 8"/>
          <p:cNvSpPr/>
          <p:nvPr/>
        </p:nvSpPr>
        <p:spPr>
          <a:xfrm>
            <a:off x="3895344" y="533400"/>
            <a:ext cx="48301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2" descr="E:\Teahear Bataon Upload\computer-gene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5176" y="4572000"/>
            <a:ext cx="2487168" cy="13896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7092" y="5638800"/>
            <a:ext cx="11346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পালং শাকের পুষ্টিগত গুরুত্ব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লিখে নিয়ে আসবে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14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219201"/>
            <a:ext cx="746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DOEL\Desktop\Shahidul Islam\Single\Final\Download\Animat\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802">
            <a:off x="666077" y="-363456"/>
            <a:ext cx="3505199" cy="28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\Desktop\Shahidul Islam\Single\Final\Download\Animat\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802">
            <a:off x="1489641" y="1053911"/>
            <a:ext cx="3505199" cy="28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EL\Desktop\Shahidul Islam\Single\Final\Download\Animat\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802">
            <a:off x="651441" y="2730311"/>
            <a:ext cx="3505199" cy="28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OEL\Desktop\Shahidul Islam\Single\Final\Download\Animat\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802">
            <a:off x="-1489639" y="901511"/>
            <a:ext cx="3505199" cy="28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3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02708 -0.08472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54" y="-42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02708 -0.08472 " pathEditMode="relative" rAng="0" ptsTypes="AA">
                                      <p:cBhvr>
                                        <p:cTn id="27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54" y="-4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1.13715 -0.1025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58" y="-5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1.41285 -0.14699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42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B050"/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4589" y="112295"/>
            <a:ext cx="11646565" cy="6577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6" y="1833387"/>
            <a:ext cx="3304667" cy="441042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451679" y="300942"/>
            <a:ext cx="3384884" cy="101566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35574" y="1897555"/>
            <a:ext cx="4219079" cy="42270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শিক্ষার্থীঃ ৬৩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5081" y="126611"/>
            <a:ext cx="11788728" cy="65625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9318" y="2940742"/>
            <a:ext cx="495207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581" y="431163"/>
            <a:ext cx="9212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চিত্রটি লক্ষ্য কর এবং চিন্তা করে বল আজকের পাঠ কি হতে পারে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3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8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8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88860"/>
            <a:ext cx="5494311" cy="3116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Jyotirmay\Desktop\ppt pre\456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94312" cy="2715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75189_spinach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59" y="1"/>
            <a:ext cx="6220123" cy="2715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1" y="2988861"/>
            <a:ext cx="6227930" cy="308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105088"/>
            <a:ext cx="452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2313" y="6074310"/>
            <a:ext cx="293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00927" y="917293"/>
            <a:ext cx="5321042" cy="1952511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433712" y="2682417"/>
            <a:ext cx="7788462" cy="2502569"/>
          </a:xfrm>
          <a:prstGeom prst="flowChartTermina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পালংশাক </a:t>
            </a:r>
            <a:endParaRPr lang="en-US" sz="9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73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9313" y="6291014"/>
            <a:ext cx="251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3288" cy="2760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36" y="3298121"/>
            <a:ext cx="5981664" cy="27172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7" b="13225"/>
          <a:stretch/>
        </p:blipFill>
        <p:spPr>
          <a:xfrm>
            <a:off x="6210336" y="1"/>
            <a:ext cx="5981664" cy="26033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121"/>
            <a:ext cx="5533287" cy="27172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 মাসে পাট কাটা হয় 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পাটের জাগ কাকে বলে ?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068" y="181444"/>
            <a:ext cx="240551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629" y="1373245"/>
            <a:ext cx="381919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629" y="3409155"/>
            <a:ext cx="729693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পালংশাকের জাত চিহ্নিত করতে 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পালংশাক চাষ পদ্ধতি ব্যাখ্যা করতে 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পালংশাকের পরিচর্যা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628" y="3267377"/>
            <a:ext cx="6000286" cy="2919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28" y="0"/>
            <a:ext cx="5898686" cy="26826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52" y="3312785"/>
            <a:ext cx="5656687" cy="27842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52" y="0"/>
            <a:ext cx="5761148" cy="26371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16724" y="2682603"/>
            <a:ext cx="33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জয়ন্তী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পালং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333" y="2682602"/>
            <a:ext cx="218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 পালং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018" y="6186720"/>
            <a:ext cx="215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 পালং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7897" y="6097045"/>
            <a:ext cx="331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বাংলা ও টকপালং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444</Words>
  <Application>Microsoft Office PowerPoint</Application>
  <PresentationFormat>Widescreen</PresentationFormat>
  <Paragraphs>141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Aralia Bazar High School</Manager>
  <Company>Shahidul Islam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Islam( M.Sc, B.Ed) Assistant Teacher, (Agriculture) Aralia Bazar High School, 01721045357</dc:creator>
  <cp:lastModifiedBy>USER</cp:lastModifiedBy>
  <cp:revision>121</cp:revision>
  <dcterms:created xsi:type="dcterms:W3CDTF">2015-10-29T13:01:40Z</dcterms:created>
  <dcterms:modified xsi:type="dcterms:W3CDTF">2019-11-06T12:22:43Z</dcterms:modified>
</cp:coreProperties>
</file>