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1" r:id="rId5"/>
    <p:sldId id="282" r:id="rId6"/>
    <p:sldId id="283" r:id="rId7"/>
    <p:sldId id="285" r:id="rId8"/>
    <p:sldId id="284" r:id="rId9"/>
    <p:sldId id="260" r:id="rId10"/>
    <p:sldId id="287" r:id="rId11"/>
    <p:sldId id="259" r:id="rId12"/>
    <p:sldId id="261" r:id="rId13"/>
    <p:sldId id="262" r:id="rId14"/>
    <p:sldId id="290" r:id="rId15"/>
    <p:sldId id="263" r:id="rId16"/>
    <p:sldId id="295" r:id="rId17"/>
    <p:sldId id="289" r:id="rId18"/>
    <p:sldId id="288" r:id="rId19"/>
    <p:sldId id="264" r:id="rId20"/>
    <p:sldId id="292" r:id="rId21"/>
    <p:sldId id="293" r:id="rId22"/>
    <p:sldId id="291" r:id="rId23"/>
    <p:sldId id="265" r:id="rId24"/>
    <p:sldId id="267" r:id="rId25"/>
    <p:sldId id="266" r:id="rId26"/>
    <p:sldId id="294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2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664DF-0AD8-4B80-AB97-7E190F79BF9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FDCF2-54AE-4DFC-B472-74C731988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9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/>
              </a:rPr>
              <a:t>Samaresh</a:t>
            </a:r>
            <a:r>
              <a:rPr lang="en-US" dirty="0" smtClean="0">
                <a:latin typeface="NikoshBAN"/>
              </a:rPr>
              <a:t> Chandra </a:t>
            </a:r>
            <a:r>
              <a:rPr lang="en-US" dirty="0" err="1" smtClean="0">
                <a:latin typeface="NikoshBAN"/>
              </a:rPr>
              <a:t>Saha</a:t>
            </a:r>
            <a:r>
              <a:rPr lang="en-US" dirty="0" smtClean="0">
                <a:latin typeface="NikoshBAN"/>
              </a:rPr>
              <a:t>, Assistant Teacher</a:t>
            </a:r>
            <a:r>
              <a:rPr lang="en-US" b="1" baseline="0" dirty="0" smtClean="0">
                <a:latin typeface="NikoshBAN"/>
              </a:rPr>
              <a:t> , </a:t>
            </a:r>
            <a:r>
              <a:rPr lang="en-US" dirty="0" err="1" smtClean="0">
                <a:latin typeface="NikoshBAN"/>
              </a:rPr>
              <a:t>Saberunnessa</a:t>
            </a:r>
            <a:r>
              <a:rPr lang="en-US" dirty="0" smtClean="0">
                <a:latin typeface="NikoshBAN"/>
              </a:rPr>
              <a:t> Girls</a:t>
            </a:r>
            <a:r>
              <a:rPr lang="en-US" baseline="0" dirty="0" smtClean="0">
                <a:latin typeface="NikoshBAN"/>
              </a:rPr>
              <a:t> High School, </a:t>
            </a:r>
            <a:r>
              <a:rPr lang="en-US" baseline="0" dirty="0" err="1" smtClean="0">
                <a:latin typeface="NikoshBAN"/>
              </a:rPr>
              <a:t>Kendua</a:t>
            </a:r>
            <a:r>
              <a:rPr lang="en-US" baseline="0" dirty="0" smtClean="0">
                <a:latin typeface="NikoshBAN"/>
              </a:rPr>
              <a:t>- </a:t>
            </a:r>
            <a:r>
              <a:rPr lang="en-US" baseline="0" dirty="0" err="1" smtClean="0">
                <a:latin typeface="NikoshBAN"/>
              </a:rPr>
              <a:t>Netrakona</a:t>
            </a:r>
            <a:r>
              <a:rPr lang="en-US" baseline="0" dirty="0" smtClean="0">
                <a:latin typeface="NikoshBAN"/>
              </a:rPr>
              <a:t>.</a:t>
            </a:r>
            <a:endParaRPr lang="en-US" dirty="0" smtClean="0">
              <a:latin typeface="NikoshBAN"/>
            </a:endParaRPr>
          </a:p>
          <a:p>
            <a:endParaRPr lang="en-US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62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/>
              </a:rPr>
              <a:t>Samaresh</a:t>
            </a:r>
            <a:r>
              <a:rPr lang="en-US" dirty="0" smtClean="0">
                <a:latin typeface="NikoshBAN"/>
              </a:rPr>
              <a:t> Chandra </a:t>
            </a:r>
            <a:r>
              <a:rPr lang="en-US" dirty="0" err="1" smtClean="0">
                <a:latin typeface="NikoshBAN"/>
              </a:rPr>
              <a:t>Saha</a:t>
            </a:r>
            <a:r>
              <a:rPr lang="en-US" dirty="0" smtClean="0">
                <a:latin typeface="NikoshBAN"/>
              </a:rPr>
              <a:t>, Assistant Teacher</a:t>
            </a:r>
            <a:r>
              <a:rPr lang="en-US" b="1" baseline="0" dirty="0" smtClean="0">
                <a:latin typeface="NikoshBAN"/>
              </a:rPr>
              <a:t> , </a:t>
            </a:r>
            <a:r>
              <a:rPr lang="en-US" dirty="0" err="1" smtClean="0">
                <a:latin typeface="NikoshBAN"/>
              </a:rPr>
              <a:t>Saberunnessa</a:t>
            </a:r>
            <a:r>
              <a:rPr lang="en-US" dirty="0" smtClean="0">
                <a:latin typeface="NikoshBAN"/>
              </a:rPr>
              <a:t> Girls</a:t>
            </a:r>
            <a:r>
              <a:rPr lang="en-US" baseline="0" dirty="0" smtClean="0">
                <a:latin typeface="NikoshBAN"/>
              </a:rPr>
              <a:t> High School, </a:t>
            </a:r>
            <a:r>
              <a:rPr lang="en-US" baseline="0" dirty="0" err="1" smtClean="0">
                <a:latin typeface="NikoshBAN"/>
              </a:rPr>
              <a:t>Kendua</a:t>
            </a:r>
            <a:r>
              <a:rPr lang="en-US" baseline="0" dirty="0" smtClean="0">
                <a:latin typeface="NikoshBAN"/>
              </a:rPr>
              <a:t>- </a:t>
            </a:r>
            <a:r>
              <a:rPr lang="en-US" baseline="0" dirty="0" err="1" smtClean="0">
                <a:latin typeface="NikoshBAN"/>
              </a:rPr>
              <a:t>Netrakona</a:t>
            </a:r>
            <a:r>
              <a:rPr lang="en-US" baseline="0" dirty="0" smtClean="0">
                <a:latin typeface="NikoshBAN"/>
              </a:rPr>
              <a:t>.</a:t>
            </a:r>
            <a:endParaRPr lang="en-US" dirty="0" smtClean="0">
              <a:latin typeface="NikoshBAN"/>
            </a:endParaRPr>
          </a:p>
          <a:p>
            <a:endParaRPr lang="en-US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27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/>
              </a:rPr>
              <a:t>Samaresh</a:t>
            </a:r>
            <a:r>
              <a:rPr lang="en-US" dirty="0" smtClean="0">
                <a:latin typeface="NikoshBAN" panose="02000000000000000000"/>
              </a:rPr>
              <a:t> Chandra </a:t>
            </a:r>
            <a:r>
              <a:rPr lang="en-US" dirty="0" err="1" smtClean="0">
                <a:latin typeface="NikoshBAN" panose="02000000000000000000"/>
              </a:rPr>
              <a:t>Saha</a:t>
            </a:r>
            <a:r>
              <a:rPr lang="en-US" dirty="0" smtClean="0">
                <a:latin typeface="NikoshBAN" panose="02000000000000000000"/>
              </a:rPr>
              <a:t>, Assistant Teacher</a:t>
            </a:r>
            <a:r>
              <a:rPr lang="en-US" b="1" baseline="0" dirty="0" smtClean="0">
                <a:latin typeface="NikoshBAN" panose="02000000000000000000"/>
              </a:rPr>
              <a:t> , </a:t>
            </a:r>
            <a:r>
              <a:rPr lang="en-US" dirty="0" err="1" smtClean="0">
                <a:latin typeface="NikoshBAN" panose="02000000000000000000"/>
              </a:rPr>
              <a:t>Saberunnessa</a:t>
            </a:r>
            <a:r>
              <a:rPr lang="en-US" dirty="0" smtClean="0">
                <a:latin typeface="NikoshBAN" panose="02000000000000000000"/>
              </a:rPr>
              <a:t> Girls</a:t>
            </a:r>
            <a:r>
              <a:rPr lang="en-US" baseline="0" dirty="0" smtClean="0">
                <a:latin typeface="NikoshBAN" panose="02000000000000000000"/>
              </a:rPr>
              <a:t> High School, </a:t>
            </a:r>
            <a:r>
              <a:rPr lang="en-US" baseline="0" dirty="0" err="1" smtClean="0">
                <a:latin typeface="NikoshBAN" panose="02000000000000000000"/>
              </a:rPr>
              <a:t>Kendua</a:t>
            </a:r>
            <a:r>
              <a:rPr lang="en-US" baseline="0" dirty="0" smtClean="0">
                <a:latin typeface="NikoshBAN" panose="02000000000000000000"/>
              </a:rPr>
              <a:t>- </a:t>
            </a:r>
            <a:r>
              <a:rPr lang="en-US" baseline="0" dirty="0" err="1" smtClean="0">
                <a:latin typeface="NikoshBAN" panose="02000000000000000000"/>
              </a:rPr>
              <a:t>Netrakona</a:t>
            </a:r>
            <a:r>
              <a:rPr lang="en-US" baseline="0" dirty="0" smtClean="0">
                <a:latin typeface="NikoshBAN" panose="02000000000000000000"/>
              </a:rPr>
              <a:t>.</a:t>
            </a:r>
            <a:endParaRPr lang="en-US" dirty="0" smtClean="0">
              <a:latin typeface="NikoshBAN" panose="02000000000000000000"/>
            </a:endParaRPr>
          </a:p>
          <a:p>
            <a:endParaRPr lang="en-US" dirty="0">
              <a:latin typeface="NikoshBAN" panose="0200000000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30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/>
              </a:rPr>
              <a:t>Samaresh</a:t>
            </a:r>
            <a:r>
              <a:rPr lang="en-US" dirty="0" smtClean="0">
                <a:latin typeface="NikoshBAN" panose="02000000000000000000"/>
              </a:rPr>
              <a:t> Chandra </a:t>
            </a:r>
            <a:r>
              <a:rPr lang="en-US" dirty="0" err="1" smtClean="0">
                <a:latin typeface="NikoshBAN" panose="02000000000000000000"/>
              </a:rPr>
              <a:t>Saha</a:t>
            </a:r>
            <a:r>
              <a:rPr lang="en-US" dirty="0" smtClean="0">
                <a:latin typeface="NikoshBAN" panose="02000000000000000000"/>
              </a:rPr>
              <a:t>, Assistant Teacher</a:t>
            </a:r>
            <a:r>
              <a:rPr lang="en-US" b="1" baseline="0" dirty="0" smtClean="0">
                <a:latin typeface="NikoshBAN" panose="02000000000000000000"/>
              </a:rPr>
              <a:t> , </a:t>
            </a:r>
            <a:r>
              <a:rPr lang="en-US" dirty="0" err="1" smtClean="0">
                <a:latin typeface="NikoshBAN" panose="02000000000000000000"/>
              </a:rPr>
              <a:t>Saberunnessa</a:t>
            </a:r>
            <a:r>
              <a:rPr lang="en-US" dirty="0" smtClean="0">
                <a:latin typeface="NikoshBAN" panose="02000000000000000000"/>
              </a:rPr>
              <a:t> Girls</a:t>
            </a:r>
            <a:r>
              <a:rPr lang="en-US" baseline="0" dirty="0" smtClean="0">
                <a:latin typeface="NikoshBAN" panose="02000000000000000000"/>
              </a:rPr>
              <a:t> High School, </a:t>
            </a:r>
            <a:r>
              <a:rPr lang="en-US" baseline="0" dirty="0" err="1" smtClean="0">
                <a:latin typeface="NikoshBAN" panose="02000000000000000000"/>
              </a:rPr>
              <a:t>Kendua</a:t>
            </a:r>
            <a:r>
              <a:rPr lang="en-US" baseline="0" dirty="0" smtClean="0">
                <a:latin typeface="NikoshBAN" panose="02000000000000000000"/>
              </a:rPr>
              <a:t>- </a:t>
            </a:r>
            <a:r>
              <a:rPr lang="en-US" baseline="0" dirty="0" err="1" smtClean="0">
                <a:latin typeface="NikoshBAN" panose="02000000000000000000"/>
              </a:rPr>
              <a:t>Netrakona</a:t>
            </a:r>
            <a:r>
              <a:rPr lang="en-US" baseline="0" dirty="0" smtClean="0">
                <a:latin typeface="NikoshBAN" panose="02000000000000000000"/>
              </a:rPr>
              <a:t>.</a:t>
            </a:r>
            <a:endParaRPr lang="en-US" dirty="0" smtClean="0">
              <a:latin typeface="NikoshBAN" panose="02000000000000000000"/>
            </a:endParaRPr>
          </a:p>
          <a:p>
            <a:endParaRPr lang="en-US" dirty="0">
              <a:latin typeface="NikoshBAN" panose="0200000000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71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/>
              </a:rPr>
              <a:t>Samaresh</a:t>
            </a:r>
            <a:r>
              <a:rPr lang="en-US" dirty="0" smtClean="0">
                <a:latin typeface="NikoshBAN" panose="02000000000000000000"/>
              </a:rPr>
              <a:t> Chandra </a:t>
            </a:r>
            <a:r>
              <a:rPr lang="en-US" dirty="0" err="1" smtClean="0">
                <a:latin typeface="NikoshBAN" panose="02000000000000000000"/>
              </a:rPr>
              <a:t>Saha</a:t>
            </a:r>
            <a:r>
              <a:rPr lang="en-US" dirty="0" smtClean="0">
                <a:latin typeface="NikoshBAN" panose="02000000000000000000"/>
              </a:rPr>
              <a:t>, Assistant Teacher</a:t>
            </a:r>
            <a:r>
              <a:rPr lang="en-US" b="1" baseline="0" dirty="0" smtClean="0">
                <a:latin typeface="NikoshBAN" panose="02000000000000000000"/>
              </a:rPr>
              <a:t> , </a:t>
            </a:r>
            <a:r>
              <a:rPr lang="en-US" dirty="0" err="1" smtClean="0">
                <a:latin typeface="NikoshBAN" panose="02000000000000000000"/>
              </a:rPr>
              <a:t>Saberunnessa</a:t>
            </a:r>
            <a:r>
              <a:rPr lang="en-US" dirty="0" smtClean="0">
                <a:latin typeface="NikoshBAN" panose="02000000000000000000"/>
              </a:rPr>
              <a:t> Girls</a:t>
            </a:r>
            <a:r>
              <a:rPr lang="en-US" baseline="0" dirty="0" smtClean="0">
                <a:latin typeface="NikoshBAN" panose="02000000000000000000"/>
              </a:rPr>
              <a:t> High School, </a:t>
            </a:r>
            <a:r>
              <a:rPr lang="en-US" baseline="0" dirty="0" err="1" smtClean="0">
                <a:latin typeface="NikoshBAN" panose="02000000000000000000"/>
              </a:rPr>
              <a:t>Kendua</a:t>
            </a:r>
            <a:r>
              <a:rPr lang="en-US" baseline="0" dirty="0" smtClean="0">
                <a:latin typeface="NikoshBAN" panose="02000000000000000000"/>
              </a:rPr>
              <a:t>- </a:t>
            </a:r>
            <a:r>
              <a:rPr lang="en-US" baseline="0" dirty="0" err="1" smtClean="0">
                <a:latin typeface="NikoshBAN" panose="02000000000000000000"/>
              </a:rPr>
              <a:t>Netrakona</a:t>
            </a:r>
            <a:r>
              <a:rPr lang="en-US" baseline="0" dirty="0" smtClean="0">
                <a:latin typeface="NikoshBAN" panose="02000000000000000000"/>
              </a:rPr>
              <a:t>.</a:t>
            </a:r>
            <a:endParaRPr lang="en-US" dirty="0" smtClean="0">
              <a:latin typeface="NikoshBAN" panose="02000000000000000000"/>
            </a:endParaRPr>
          </a:p>
          <a:p>
            <a:endParaRPr lang="en-US" dirty="0">
              <a:latin typeface="NikoshBAN" panose="0200000000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47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/>
              </a:rPr>
              <a:t>Samaresh</a:t>
            </a:r>
            <a:r>
              <a:rPr lang="en-US" dirty="0" smtClean="0">
                <a:latin typeface="NikoshBAN"/>
              </a:rPr>
              <a:t> Chandra </a:t>
            </a:r>
            <a:r>
              <a:rPr lang="en-US" dirty="0" err="1" smtClean="0">
                <a:latin typeface="NikoshBAN"/>
              </a:rPr>
              <a:t>Saha</a:t>
            </a:r>
            <a:r>
              <a:rPr lang="en-US" dirty="0" smtClean="0">
                <a:latin typeface="NikoshBAN"/>
              </a:rPr>
              <a:t>, Assistant Teacher</a:t>
            </a:r>
            <a:r>
              <a:rPr lang="en-US" b="1" baseline="0" dirty="0" smtClean="0">
                <a:latin typeface="NikoshBAN"/>
              </a:rPr>
              <a:t> , </a:t>
            </a:r>
            <a:r>
              <a:rPr lang="en-US" dirty="0" err="1" smtClean="0">
                <a:latin typeface="NikoshBAN"/>
              </a:rPr>
              <a:t>Saberunnessa</a:t>
            </a:r>
            <a:r>
              <a:rPr lang="en-US" dirty="0" smtClean="0">
                <a:latin typeface="NikoshBAN"/>
              </a:rPr>
              <a:t> Girls</a:t>
            </a:r>
            <a:r>
              <a:rPr lang="en-US" baseline="0" dirty="0" smtClean="0">
                <a:latin typeface="NikoshBAN"/>
              </a:rPr>
              <a:t> High School, </a:t>
            </a:r>
            <a:r>
              <a:rPr lang="en-US" baseline="0" dirty="0" err="1" smtClean="0">
                <a:latin typeface="NikoshBAN"/>
              </a:rPr>
              <a:t>Kendua</a:t>
            </a:r>
            <a:r>
              <a:rPr lang="en-US" baseline="0" dirty="0" smtClean="0">
                <a:latin typeface="NikoshBAN"/>
              </a:rPr>
              <a:t>- </a:t>
            </a:r>
            <a:r>
              <a:rPr lang="en-US" baseline="0" dirty="0" err="1" smtClean="0">
                <a:latin typeface="NikoshBAN"/>
              </a:rPr>
              <a:t>Netrakona</a:t>
            </a:r>
            <a:r>
              <a:rPr lang="en-US" baseline="0" dirty="0" smtClean="0">
                <a:latin typeface="NikoshBAN"/>
              </a:rPr>
              <a:t>.</a:t>
            </a:r>
            <a:endParaRPr lang="en-US" dirty="0" smtClean="0">
              <a:latin typeface="NikoshBAN"/>
            </a:endParaRPr>
          </a:p>
          <a:p>
            <a:endParaRPr lang="en-US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13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/>
              </a:rPr>
              <a:t>Samaresh</a:t>
            </a:r>
            <a:r>
              <a:rPr lang="en-US" dirty="0" smtClean="0">
                <a:latin typeface="NikoshBAN" panose="02000000000000000000"/>
              </a:rPr>
              <a:t> Chandra </a:t>
            </a:r>
            <a:r>
              <a:rPr lang="en-US" dirty="0" err="1" smtClean="0">
                <a:latin typeface="NikoshBAN" panose="02000000000000000000"/>
              </a:rPr>
              <a:t>Saha</a:t>
            </a:r>
            <a:r>
              <a:rPr lang="en-US" dirty="0" smtClean="0">
                <a:latin typeface="NikoshBAN" panose="02000000000000000000"/>
              </a:rPr>
              <a:t>, Assistant Teacher</a:t>
            </a:r>
            <a:r>
              <a:rPr lang="en-US" b="1" baseline="0" dirty="0" smtClean="0">
                <a:latin typeface="NikoshBAN" panose="02000000000000000000"/>
              </a:rPr>
              <a:t> , </a:t>
            </a:r>
            <a:r>
              <a:rPr lang="en-US" dirty="0" err="1" smtClean="0">
                <a:latin typeface="NikoshBAN" panose="02000000000000000000"/>
              </a:rPr>
              <a:t>Saberunnessa</a:t>
            </a:r>
            <a:r>
              <a:rPr lang="en-US" dirty="0" smtClean="0">
                <a:latin typeface="NikoshBAN" panose="02000000000000000000"/>
              </a:rPr>
              <a:t> Girls</a:t>
            </a:r>
            <a:r>
              <a:rPr lang="en-US" baseline="0" dirty="0" smtClean="0">
                <a:latin typeface="NikoshBAN" panose="02000000000000000000"/>
              </a:rPr>
              <a:t> High School, </a:t>
            </a:r>
            <a:r>
              <a:rPr lang="en-US" baseline="0" dirty="0" err="1" smtClean="0">
                <a:latin typeface="NikoshBAN" panose="02000000000000000000"/>
              </a:rPr>
              <a:t>Kendua</a:t>
            </a:r>
            <a:r>
              <a:rPr lang="en-US" baseline="0" dirty="0" smtClean="0">
                <a:latin typeface="NikoshBAN" panose="02000000000000000000"/>
              </a:rPr>
              <a:t>- </a:t>
            </a:r>
            <a:r>
              <a:rPr lang="en-US" baseline="0" dirty="0" err="1" smtClean="0">
                <a:latin typeface="NikoshBAN" panose="02000000000000000000"/>
              </a:rPr>
              <a:t>Netrakona</a:t>
            </a:r>
            <a:r>
              <a:rPr lang="en-US" baseline="0" dirty="0" smtClean="0">
                <a:latin typeface="NikoshBAN" panose="02000000000000000000"/>
              </a:rPr>
              <a:t>.</a:t>
            </a:r>
            <a:endParaRPr lang="en-US" dirty="0" smtClean="0">
              <a:latin typeface="NikoshBAN" panose="02000000000000000000"/>
            </a:endParaRPr>
          </a:p>
          <a:p>
            <a:endParaRPr lang="en-US" dirty="0">
              <a:latin typeface="NikoshBAN" panose="0200000000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3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/>
              </a:rPr>
              <a:t>Samaresh</a:t>
            </a:r>
            <a:r>
              <a:rPr lang="en-US" dirty="0" smtClean="0">
                <a:latin typeface="NikoshBAN"/>
              </a:rPr>
              <a:t> Chandra </a:t>
            </a:r>
            <a:r>
              <a:rPr lang="en-US" dirty="0" err="1" smtClean="0">
                <a:latin typeface="NikoshBAN"/>
              </a:rPr>
              <a:t>Saha</a:t>
            </a:r>
            <a:r>
              <a:rPr lang="en-US" dirty="0" smtClean="0">
                <a:latin typeface="NikoshBAN"/>
              </a:rPr>
              <a:t>, Assistant Teacher</a:t>
            </a:r>
            <a:r>
              <a:rPr lang="en-US" b="1" baseline="0" dirty="0" smtClean="0">
                <a:latin typeface="NikoshBAN"/>
              </a:rPr>
              <a:t> , </a:t>
            </a:r>
            <a:r>
              <a:rPr lang="en-US" dirty="0" err="1" smtClean="0">
                <a:latin typeface="NikoshBAN"/>
              </a:rPr>
              <a:t>Saberunnessa</a:t>
            </a:r>
            <a:r>
              <a:rPr lang="en-US" dirty="0" smtClean="0">
                <a:latin typeface="NikoshBAN"/>
              </a:rPr>
              <a:t> Girls</a:t>
            </a:r>
            <a:r>
              <a:rPr lang="en-US" baseline="0" dirty="0" smtClean="0">
                <a:latin typeface="NikoshBAN"/>
              </a:rPr>
              <a:t> High School, </a:t>
            </a:r>
            <a:r>
              <a:rPr lang="en-US" baseline="0" dirty="0" err="1" smtClean="0">
                <a:latin typeface="NikoshBAN"/>
              </a:rPr>
              <a:t>Kendua</a:t>
            </a:r>
            <a:r>
              <a:rPr lang="en-US" baseline="0" dirty="0" smtClean="0">
                <a:latin typeface="NikoshBAN"/>
              </a:rPr>
              <a:t>- </a:t>
            </a:r>
            <a:r>
              <a:rPr lang="en-US" baseline="0" dirty="0" err="1" smtClean="0">
                <a:latin typeface="NikoshBAN"/>
              </a:rPr>
              <a:t>Netrakona</a:t>
            </a:r>
            <a:r>
              <a:rPr lang="en-US" baseline="0" dirty="0" smtClean="0">
                <a:latin typeface="NikoshBAN"/>
              </a:rPr>
              <a:t>.</a:t>
            </a:r>
            <a:endParaRPr lang="en-US" dirty="0" smtClean="0">
              <a:latin typeface="NikoshBAN"/>
            </a:endParaRPr>
          </a:p>
          <a:p>
            <a:endParaRPr lang="en-US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54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/>
              </a:rPr>
              <a:t>Samaresh</a:t>
            </a:r>
            <a:r>
              <a:rPr lang="en-US" dirty="0" smtClean="0">
                <a:latin typeface="NikoshBAN"/>
              </a:rPr>
              <a:t> Chandra </a:t>
            </a:r>
            <a:r>
              <a:rPr lang="en-US" dirty="0" err="1" smtClean="0">
                <a:latin typeface="NikoshBAN"/>
              </a:rPr>
              <a:t>Saha</a:t>
            </a:r>
            <a:r>
              <a:rPr lang="en-US" dirty="0" smtClean="0">
                <a:latin typeface="NikoshBAN"/>
              </a:rPr>
              <a:t>, Assistant Teacher</a:t>
            </a:r>
            <a:r>
              <a:rPr lang="en-US" b="1" baseline="0" dirty="0" smtClean="0">
                <a:latin typeface="NikoshBAN"/>
              </a:rPr>
              <a:t> , </a:t>
            </a:r>
            <a:r>
              <a:rPr lang="en-US" dirty="0" err="1" smtClean="0">
                <a:latin typeface="NikoshBAN"/>
              </a:rPr>
              <a:t>Saberunnessa</a:t>
            </a:r>
            <a:r>
              <a:rPr lang="en-US" dirty="0" smtClean="0">
                <a:latin typeface="NikoshBAN"/>
              </a:rPr>
              <a:t> Girls</a:t>
            </a:r>
            <a:r>
              <a:rPr lang="en-US" baseline="0" dirty="0" smtClean="0">
                <a:latin typeface="NikoshBAN"/>
              </a:rPr>
              <a:t> High School, </a:t>
            </a:r>
            <a:r>
              <a:rPr lang="en-US" baseline="0" dirty="0" err="1" smtClean="0">
                <a:latin typeface="NikoshBAN"/>
              </a:rPr>
              <a:t>Kendua</a:t>
            </a:r>
            <a:r>
              <a:rPr lang="en-US" baseline="0" dirty="0" smtClean="0">
                <a:latin typeface="NikoshBAN"/>
              </a:rPr>
              <a:t>- </a:t>
            </a:r>
            <a:r>
              <a:rPr lang="en-US" baseline="0" dirty="0" err="1" smtClean="0">
                <a:latin typeface="NikoshBAN"/>
              </a:rPr>
              <a:t>Netrakona</a:t>
            </a:r>
            <a:r>
              <a:rPr lang="en-US" baseline="0" dirty="0" smtClean="0">
                <a:latin typeface="NikoshBAN"/>
              </a:rPr>
              <a:t>.</a:t>
            </a:r>
            <a:endParaRPr lang="en-US" dirty="0" smtClean="0">
              <a:latin typeface="NikoshBAN"/>
            </a:endParaRPr>
          </a:p>
          <a:p>
            <a:endParaRPr lang="en-US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77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/>
              </a:rPr>
              <a:t>Samaresh</a:t>
            </a:r>
            <a:r>
              <a:rPr lang="en-US" dirty="0" smtClean="0">
                <a:latin typeface="NikoshBAN" panose="02000000000000000000"/>
              </a:rPr>
              <a:t> Chandra </a:t>
            </a:r>
            <a:r>
              <a:rPr lang="en-US" dirty="0" err="1" smtClean="0">
                <a:latin typeface="NikoshBAN" panose="02000000000000000000"/>
              </a:rPr>
              <a:t>Saha</a:t>
            </a:r>
            <a:r>
              <a:rPr lang="en-US" dirty="0" smtClean="0">
                <a:latin typeface="NikoshBAN" panose="02000000000000000000"/>
              </a:rPr>
              <a:t>, Assistant Teacher</a:t>
            </a:r>
            <a:r>
              <a:rPr lang="en-US" b="1" baseline="0" dirty="0" smtClean="0">
                <a:latin typeface="NikoshBAN" panose="02000000000000000000"/>
              </a:rPr>
              <a:t> , </a:t>
            </a:r>
            <a:r>
              <a:rPr lang="en-US" dirty="0" err="1" smtClean="0">
                <a:latin typeface="NikoshBAN" panose="02000000000000000000"/>
              </a:rPr>
              <a:t>Saberunnessa</a:t>
            </a:r>
            <a:r>
              <a:rPr lang="en-US" dirty="0" smtClean="0">
                <a:latin typeface="NikoshBAN" panose="02000000000000000000"/>
              </a:rPr>
              <a:t> Girls</a:t>
            </a:r>
            <a:r>
              <a:rPr lang="en-US" baseline="0" dirty="0" smtClean="0">
                <a:latin typeface="NikoshBAN" panose="02000000000000000000"/>
              </a:rPr>
              <a:t> High School, </a:t>
            </a:r>
            <a:r>
              <a:rPr lang="en-US" baseline="0" dirty="0" err="1" smtClean="0">
                <a:latin typeface="NikoshBAN" panose="02000000000000000000"/>
              </a:rPr>
              <a:t>Kendua</a:t>
            </a:r>
            <a:r>
              <a:rPr lang="en-US" baseline="0" dirty="0" smtClean="0">
                <a:latin typeface="NikoshBAN" panose="02000000000000000000"/>
              </a:rPr>
              <a:t>- </a:t>
            </a:r>
            <a:r>
              <a:rPr lang="en-US" baseline="0" dirty="0" err="1" smtClean="0">
                <a:latin typeface="NikoshBAN" panose="02000000000000000000"/>
              </a:rPr>
              <a:t>Netrakona</a:t>
            </a:r>
            <a:r>
              <a:rPr lang="en-US" baseline="0" dirty="0" smtClean="0">
                <a:latin typeface="NikoshBAN" panose="02000000000000000000"/>
              </a:rPr>
              <a:t>.</a:t>
            </a:r>
            <a:endParaRPr lang="en-US" dirty="0" smtClean="0">
              <a:latin typeface="NikoshBAN" panose="02000000000000000000"/>
            </a:endParaRPr>
          </a:p>
          <a:p>
            <a:endParaRPr lang="en-US" dirty="0">
              <a:latin typeface="NikoshBAN" panose="0200000000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23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/>
              </a:rPr>
              <a:t>Samaresh</a:t>
            </a:r>
            <a:r>
              <a:rPr lang="en-US" dirty="0" smtClean="0">
                <a:latin typeface="NikoshBAN" panose="02000000000000000000"/>
              </a:rPr>
              <a:t> Chandra </a:t>
            </a:r>
            <a:r>
              <a:rPr lang="en-US" dirty="0" err="1" smtClean="0">
                <a:latin typeface="NikoshBAN" panose="02000000000000000000"/>
              </a:rPr>
              <a:t>Saha</a:t>
            </a:r>
            <a:r>
              <a:rPr lang="en-US" dirty="0" smtClean="0">
                <a:latin typeface="NikoshBAN" panose="02000000000000000000"/>
              </a:rPr>
              <a:t>, Assistant Teacher</a:t>
            </a:r>
            <a:r>
              <a:rPr lang="en-US" b="1" baseline="0" dirty="0" smtClean="0">
                <a:latin typeface="NikoshBAN" panose="02000000000000000000"/>
              </a:rPr>
              <a:t> , </a:t>
            </a:r>
            <a:r>
              <a:rPr lang="en-US" dirty="0" err="1" smtClean="0">
                <a:latin typeface="NikoshBAN" panose="02000000000000000000"/>
              </a:rPr>
              <a:t>Saberunnessa</a:t>
            </a:r>
            <a:r>
              <a:rPr lang="en-US" dirty="0" smtClean="0">
                <a:latin typeface="NikoshBAN" panose="02000000000000000000"/>
              </a:rPr>
              <a:t> Girls</a:t>
            </a:r>
            <a:r>
              <a:rPr lang="en-US" baseline="0" dirty="0" smtClean="0">
                <a:latin typeface="NikoshBAN" panose="02000000000000000000"/>
              </a:rPr>
              <a:t> High School, </a:t>
            </a:r>
            <a:r>
              <a:rPr lang="en-US" baseline="0" dirty="0" err="1" smtClean="0">
                <a:latin typeface="NikoshBAN" panose="02000000000000000000"/>
              </a:rPr>
              <a:t>Kendua</a:t>
            </a:r>
            <a:r>
              <a:rPr lang="en-US" baseline="0" dirty="0" smtClean="0">
                <a:latin typeface="NikoshBAN" panose="02000000000000000000"/>
              </a:rPr>
              <a:t>- </a:t>
            </a:r>
            <a:r>
              <a:rPr lang="en-US" baseline="0" dirty="0" err="1" smtClean="0">
                <a:latin typeface="NikoshBAN" panose="02000000000000000000"/>
              </a:rPr>
              <a:t>Netrakona</a:t>
            </a:r>
            <a:r>
              <a:rPr lang="en-US" baseline="0" dirty="0" smtClean="0">
                <a:latin typeface="NikoshBAN" panose="02000000000000000000"/>
              </a:rPr>
              <a:t>.</a:t>
            </a:r>
            <a:endParaRPr lang="en-US" dirty="0" smtClean="0">
              <a:latin typeface="NikoshBAN" panose="02000000000000000000"/>
            </a:endParaRPr>
          </a:p>
          <a:p>
            <a:endParaRPr lang="en-US" dirty="0">
              <a:latin typeface="NikoshBAN" panose="0200000000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/>
              </a:rPr>
              <a:t>Samaresh</a:t>
            </a:r>
            <a:r>
              <a:rPr lang="en-US" dirty="0" smtClean="0">
                <a:latin typeface="NikoshBAN" panose="02000000000000000000"/>
              </a:rPr>
              <a:t> Chandra </a:t>
            </a:r>
            <a:r>
              <a:rPr lang="en-US" dirty="0" err="1" smtClean="0">
                <a:latin typeface="NikoshBAN" panose="02000000000000000000"/>
              </a:rPr>
              <a:t>Saha</a:t>
            </a:r>
            <a:r>
              <a:rPr lang="en-US" dirty="0" smtClean="0">
                <a:latin typeface="NikoshBAN" panose="02000000000000000000"/>
              </a:rPr>
              <a:t>, Assistant Teacher</a:t>
            </a:r>
            <a:r>
              <a:rPr lang="en-US" b="1" baseline="0" dirty="0" smtClean="0">
                <a:latin typeface="NikoshBAN" panose="02000000000000000000"/>
              </a:rPr>
              <a:t> , </a:t>
            </a:r>
            <a:r>
              <a:rPr lang="en-US" dirty="0" err="1" smtClean="0">
                <a:latin typeface="NikoshBAN" panose="02000000000000000000"/>
              </a:rPr>
              <a:t>Saberunnessa</a:t>
            </a:r>
            <a:r>
              <a:rPr lang="en-US" dirty="0" smtClean="0">
                <a:latin typeface="NikoshBAN" panose="02000000000000000000"/>
              </a:rPr>
              <a:t> Girls</a:t>
            </a:r>
            <a:r>
              <a:rPr lang="en-US" baseline="0" dirty="0" smtClean="0">
                <a:latin typeface="NikoshBAN" panose="02000000000000000000"/>
              </a:rPr>
              <a:t> High School, </a:t>
            </a:r>
            <a:r>
              <a:rPr lang="en-US" baseline="0" dirty="0" err="1" smtClean="0">
                <a:latin typeface="NikoshBAN" panose="02000000000000000000"/>
              </a:rPr>
              <a:t>Kendua</a:t>
            </a:r>
            <a:r>
              <a:rPr lang="en-US" baseline="0" dirty="0" smtClean="0">
                <a:latin typeface="NikoshBAN" panose="02000000000000000000"/>
              </a:rPr>
              <a:t>- </a:t>
            </a:r>
            <a:r>
              <a:rPr lang="en-US" baseline="0" dirty="0" err="1" smtClean="0">
                <a:latin typeface="NikoshBAN" panose="02000000000000000000"/>
              </a:rPr>
              <a:t>Netrakona</a:t>
            </a:r>
            <a:r>
              <a:rPr lang="en-US" baseline="0" dirty="0" smtClean="0">
                <a:latin typeface="NikoshBAN" panose="02000000000000000000"/>
              </a:rPr>
              <a:t>.</a:t>
            </a:r>
            <a:endParaRPr lang="en-US" dirty="0" smtClean="0">
              <a:latin typeface="NikoshBAN" panose="02000000000000000000"/>
            </a:endParaRPr>
          </a:p>
          <a:p>
            <a:endParaRPr lang="en-US" dirty="0">
              <a:latin typeface="NikoshBAN" panose="0200000000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07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/>
              </a:rPr>
              <a:t>Samaresh</a:t>
            </a:r>
            <a:r>
              <a:rPr lang="en-US" dirty="0" smtClean="0">
                <a:latin typeface="NikoshBAN" panose="02000000000000000000"/>
              </a:rPr>
              <a:t> Chandra </a:t>
            </a:r>
            <a:r>
              <a:rPr lang="en-US" dirty="0" err="1" smtClean="0">
                <a:latin typeface="NikoshBAN" panose="02000000000000000000"/>
              </a:rPr>
              <a:t>Saha</a:t>
            </a:r>
            <a:r>
              <a:rPr lang="en-US" dirty="0" smtClean="0">
                <a:latin typeface="NikoshBAN" panose="02000000000000000000"/>
              </a:rPr>
              <a:t>, Assistant Teacher</a:t>
            </a:r>
            <a:r>
              <a:rPr lang="en-US" b="1" baseline="0" dirty="0" smtClean="0">
                <a:latin typeface="NikoshBAN" panose="02000000000000000000"/>
              </a:rPr>
              <a:t> , </a:t>
            </a:r>
            <a:r>
              <a:rPr lang="en-US" dirty="0" err="1" smtClean="0">
                <a:latin typeface="NikoshBAN" panose="02000000000000000000"/>
              </a:rPr>
              <a:t>Saberunnessa</a:t>
            </a:r>
            <a:r>
              <a:rPr lang="en-US" dirty="0" smtClean="0">
                <a:latin typeface="NikoshBAN" panose="02000000000000000000"/>
              </a:rPr>
              <a:t> Girls</a:t>
            </a:r>
            <a:r>
              <a:rPr lang="en-US" baseline="0" dirty="0" smtClean="0">
                <a:latin typeface="NikoshBAN" panose="02000000000000000000"/>
              </a:rPr>
              <a:t> High School, </a:t>
            </a:r>
            <a:r>
              <a:rPr lang="en-US" baseline="0" dirty="0" err="1" smtClean="0">
                <a:latin typeface="NikoshBAN" panose="02000000000000000000"/>
              </a:rPr>
              <a:t>Kendua</a:t>
            </a:r>
            <a:r>
              <a:rPr lang="en-US" baseline="0" dirty="0" smtClean="0">
                <a:latin typeface="NikoshBAN" panose="02000000000000000000"/>
              </a:rPr>
              <a:t>- </a:t>
            </a:r>
            <a:r>
              <a:rPr lang="en-US" baseline="0" dirty="0" err="1" smtClean="0">
                <a:latin typeface="NikoshBAN" panose="02000000000000000000"/>
              </a:rPr>
              <a:t>Netrakona</a:t>
            </a:r>
            <a:r>
              <a:rPr lang="en-US" baseline="0" dirty="0" smtClean="0">
                <a:latin typeface="NikoshBAN" panose="02000000000000000000"/>
              </a:rPr>
              <a:t>.</a:t>
            </a:r>
            <a:endParaRPr lang="en-US" dirty="0" smtClean="0">
              <a:latin typeface="NikoshBAN" panose="02000000000000000000"/>
            </a:endParaRPr>
          </a:p>
          <a:p>
            <a:endParaRPr lang="en-US" dirty="0">
              <a:latin typeface="NikoshBAN" panose="0200000000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71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/>
              </a:rPr>
              <a:t>Samaresh</a:t>
            </a:r>
            <a:r>
              <a:rPr lang="en-US" dirty="0" smtClean="0">
                <a:latin typeface="NikoshBAN" panose="02000000000000000000"/>
              </a:rPr>
              <a:t> Chandra </a:t>
            </a:r>
            <a:r>
              <a:rPr lang="en-US" dirty="0" err="1" smtClean="0">
                <a:latin typeface="NikoshBAN" panose="02000000000000000000"/>
              </a:rPr>
              <a:t>Saha</a:t>
            </a:r>
            <a:r>
              <a:rPr lang="en-US" dirty="0" smtClean="0">
                <a:latin typeface="NikoshBAN" panose="02000000000000000000"/>
              </a:rPr>
              <a:t>, Assistant Teacher</a:t>
            </a:r>
            <a:r>
              <a:rPr lang="en-US" b="1" baseline="0" dirty="0" smtClean="0">
                <a:latin typeface="NikoshBAN" panose="02000000000000000000"/>
              </a:rPr>
              <a:t> , </a:t>
            </a:r>
            <a:r>
              <a:rPr lang="en-US" dirty="0" err="1" smtClean="0">
                <a:latin typeface="NikoshBAN" panose="02000000000000000000"/>
              </a:rPr>
              <a:t>Saberunnessa</a:t>
            </a:r>
            <a:r>
              <a:rPr lang="en-US" dirty="0" smtClean="0">
                <a:latin typeface="NikoshBAN" panose="02000000000000000000"/>
              </a:rPr>
              <a:t> Girls</a:t>
            </a:r>
            <a:r>
              <a:rPr lang="en-US" baseline="0" dirty="0" smtClean="0">
                <a:latin typeface="NikoshBAN" panose="02000000000000000000"/>
              </a:rPr>
              <a:t> High School, </a:t>
            </a:r>
            <a:r>
              <a:rPr lang="en-US" baseline="0" dirty="0" err="1" smtClean="0">
                <a:latin typeface="NikoshBAN" panose="02000000000000000000"/>
              </a:rPr>
              <a:t>Kendua</a:t>
            </a:r>
            <a:r>
              <a:rPr lang="en-US" baseline="0" dirty="0" smtClean="0">
                <a:latin typeface="NikoshBAN" panose="02000000000000000000"/>
              </a:rPr>
              <a:t>- </a:t>
            </a:r>
            <a:r>
              <a:rPr lang="en-US" baseline="0" dirty="0" err="1" smtClean="0">
                <a:latin typeface="NikoshBAN" panose="02000000000000000000"/>
              </a:rPr>
              <a:t>Netrakona</a:t>
            </a:r>
            <a:r>
              <a:rPr lang="en-US" baseline="0" dirty="0" smtClean="0">
                <a:latin typeface="NikoshBAN" panose="02000000000000000000"/>
              </a:rPr>
              <a:t>.</a:t>
            </a:r>
            <a:endParaRPr lang="en-US" dirty="0" smtClean="0">
              <a:latin typeface="NikoshBAN" panose="02000000000000000000"/>
            </a:endParaRPr>
          </a:p>
          <a:p>
            <a:endParaRPr lang="en-US" dirty="0">
              <a:latin typeface="NikoshBAN" panose="0200000000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67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/>
              </a:rPr>
              <a:t>Samaresh</a:t>
            </a:r>
            <a:r>
              <a:rPr lang="en-US" dirty="0" smtClean="0">
                <a:latin typeface="NikoshBAN" panose="02000000000000000000"/>
              </a:rPr>
              <a:t> Chandra </a:t>
            </a:r>
            <a:r>
              <a:rPr lang="en-US" dirty="0" err="1" smtClean="0">
                <a:latin typeface="NikoshBAN" panose="02000000000000000000"/>
              </a:rPr>
              <a:t>Saha</a:t>
            </a:r>
            <a:r>
              <a:rPr lang="en-US" dirty="0" smtClean="0">
                <a:latin typeface="NikoshBAN" panose="02000000000000000000"/>
              </a:rPr>
              <a:t>, Assistant Teacher</a:t>
            </a:r>
            <a:r>
              <a:rPr lang="en-US" b="1" baseline="0" dirty="0" smtClean="0">
                <a:latin typeface="NikoshBAN" panose="02000000000000000000"/>
              </a:rPr>
              <a:t> , </a:t>
            </a:r>
            <a:r>
              <a:rPr lang="en-US" dirty="0" err="1" smtClean="0">
                <a:latin typeface="NikoshBAN" panose="02000000000000000000"/>
              </a:rPr>
              <a:t>Saberunnessa</a:t>
            </a:r>
            <a:r>
              <a:rPr lang="en-US" dirty="0" smtClean="0">
                <a:latin typeface="NikoshBAN" panose="02000000000000000000"/>
              </a:rPr>
              <a:t> Girls</a:t>
            </a:r>
            <a:r>
              <a:rPr lang="en-US" baseline="0" dirty="0" smtClean="0">
                <a:latin typeface="NikoshBAN" panose="02000000000000000000"/>
              </a:rPr>
              <a:t> High School, </a:t>
            </a:r>
            <a:r>
              <a:rPr lang="en-US" baseline="0" dirty="0" err="1" smtClean="0">
                <a:latin typeface="NikoshBAN" panose="02000000000000000000"/>
              </a:rPr>
              <a:t>Kendua</a:t>
            </a:r>
            <a:r>
              <a:rPr lang="en-US" baseline="0" dirty="0" smtClean="0">
                <a:latin typeface="NikoshBAN" panose="02000000000000000000"/>
              </a:rPr>
              <a:t>- </a:t>
            </a:r>
            <a:r>
              <a:rPr lang="en-US" baseline="0" dirty="0" err="1" smtClean="0">
                <a:latin typeface="NikoshBAN" panose="02000000000000000000"/>
              </a:rPr>
              <a:t>Netrakona</a:t>
            </a:r>
            <a:r>
              <a:rPr lang="en-US" baseline="0" dirty="0" smtClean="0">
                <a:latin typeface="NikoshBAN" panose="02000000000000000000"/>
              </a:rPr>
              <a:t>.</a:t>
            </a:r>
            <a:endParaRPr lang="en-US" dirty="0" smtClean="0">
              <a:latin typeface="NikoshBAN" panose="02000000000000000000"/>
            </a:endParaRPr>
          </a:p>
          <a:p>
            <a:endParaRPr lang="en-US" dirty="0" smtClean="0">
              <a:latin typeface="NikoshBAN" panose="0200000000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74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/>
              </a:rPr>
              <a:t>Samaresh</a:t>
            </a:r>
            <a:r>
              <a:rPr lang="en-US" dirty="0" smtClean="0">
                <a:latin typeface="NikoshBAN" panose="02000000000000000000"/>
              </a:rPr>
              <a:t> Chandra </a:t>
            </a:r>
            <a:r>
              <a:rPr lang="en-US" dirty="0" err="1" smtClean="0">
                <a:latin typeface="NikoshBAN" panose="02000000000000000000"/>
              </a:rPr>
              <a:t>Saha</a:t>
            </a:r>
            <a:r>
              <a:rPr lang="en-US" dirty="0" smtClean="0">
                <a:latin typeface="NikoshBAN" panose="02000000000000000000"/>
              </a:rPr>
              <a:t>, Assistant Teacher</a:t>
            </a:r>
            <a:r>
              <a:rPr lang="en-US" b="1" baseline="0" dirty="0" smtClean="0">
                <a:latin typeface="NikoshBAN" panose="02000000000000000000"/>
              </a:rPr>
              <a:t> , </a:t>
            </a:r>
            <a:r>
              <a:rPr lang="en-US" dirty="0" err="1" smtClean="0">
                <a:latin typeface="NikoshBAN" panose="02000000000000000000"/>
              </a:rPr>
              <a:t>Saberunnessa</a:t>
            </a:r>
            <a:r>
              <a:rPr lang="en-US" dirty="0" smtClean="0">
                <a:latin typeface="NikoshBAN" panose="02000000000000000000"/>
              </a:rPr>
              <a:t> Girls</a:t>
            </a:r>
            <a:r>
              <a:rPr lang="en-US" baseline="0" dirty="0" smtClean="0">
                <a:latin typeface="NikoshBAN" panose="02000000000000000000"/>
              </a:rPr>
              <a:t> High School, </a:t>
            </a:r>
            <a:r>
              <a:rPr lang="en-US" baseline="0" dirty="0" err="1" smtClean="0">
                <a:latin typeface="NikoshBAN" panose="02000000000000000000"/>
              </a:rPr>
              <a:t>Kendua</a:t>
            </a:r>
            <a:r>
              <a:rPr lang="en-US" baseline="0" dirty="0" smtClean="0">
                <a:latin typeface="NikoshBAN" panose="02000000000000000000"/>
              </a:rPr>
              <a:t>- </a:t>
            </a:r>
            <a:r>
              <a:rPr lang="en-US" baseline="0" dirty="0" err="1" smtClean="0">
                <a:latin typeface="NikoshBAN" panose="02000000000000000000"/>
              </a:rPr>
              <a:t>Netrakona</a:t>
            </a:r>
            <a:r>
              <a:rPr lang="en-US" baseline="0" dirty="0" smtClean="0">
                <a:latin typeface="NikoshBAN" panose="02000000000000000000"/>
              </a:rPr>
              <a:t>.</a:t>
            </a:r>
            <a:endParaRPr lang="en-US" dirty="0" smtClean="0">
              <a:latin typeface="NikoshBAN" panose="0200000000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09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/>
              </a:rPr>
              <a:t>Samaresh</a:t>
            </a:r>
            <a:r>
              <a:rPr lang="en-US" dirty="0" smtClean="0">
                <a:latin typeface="NikoshBAN" panose="02000000000000000000"/>
              </a:rPr>
              <a:t> Chandra </a:t>
            </a:r>
            <a:r>
              <a:rPr lang="en-US" dirty="0" err="1" smtClean="0">
                <a:latin typeface="NikoshBAN" panose="02000000000000000000"/>
              </a:rPr>
              <a:t>Saha</a:t>
            </a:r>
            <a:r>
              <a:rPr lang="en-US" dirty="0" smtClean="0">
                <a:latin typeface="NikoshBAN" panose="02000000000000000000"/>
              </a:rPr>
              <a:t>, Assistant Teacher</a:t>
            </a:r>
            <a:r>
              <a:rPr lang="en-US" b="1" baseline="0" dirty="0" smtClean="0">
                <a:latin typeface="NikoshBAN" panose="02000000000000000000"/>
              </a:rPr>
              <a:t> , </a:t>
            </a:r>
            <a:r>
              <a:rPr lang="en-US" dirty="0" err="1" smtClean="0">
                <a:latin typeface="NikoshBAN" panose="02000000000000000000"/>
              </a:rPr>
              <a:t>Saberunnessa</a:t>
            </a:r>
            <a:r>
              <a:rPr lang="en-US" dirty="0" smtClean="0">
                <a:latin typeface="NikoshBAN" panose="02000000000000000000"/>
              </a:rPr>
              <a:t> Girls</a:t>
            </a:r>
            <a:r>
              <a:rPr lang="en-US" baseline="0" dirty="0" smtClean="0">
                <a:latin typeface="NikoshBAN" panose="02000000000000000000"/>
              </a:rPr>
              <a:t> High School, </a:t>
            </a:r>
            <a:r>
              <a:rPr lang="en-US" baseline="0" dirty="0" err="1" smtClean="0">
                <a:latin typeface="NikoshBAN" panose="02000000000000000000"/>
              </a:rPr>
              <a:t>Kendua</a:t>
            </a:r>
            <a:r>
              <a:rPr lang="en-US" baseline="0" dirty="0" smtClean="0">
                <a:latin typeface="NikoshBAN" panose="02000000000000000000"/>
              </a:rPr>
              <a:t>- </a:t>
            </a:r>
            <a:r>
              <a:rPr lang="en-US" baseline="0" dirty="0" err="1" smtClean="0">
                <a:latin typeface="NikoshBAN" panose="02000000000000000000"/>
              </a:rPr>
              <a:t>Netrakona</a:t>
            </a:r>
            <a:endParaRPr lang="en-US" dirty="0" smtClean="0">
              <a:latin typeface="NikoshBAN" panose="0200000000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31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/>
              </a:rPr>
              <a:t>Samaresh</a:t>
            </a:r>
            <a:r>
              <a:rPr lang="en-US" dirty="0" smtClean="0">
                <a:latin typeface="NikoshBAN" panose="02000000000000000000"/>
              </a:rPr>
              <a:t> Chandra </a:t>
            </a:r>
            <a:r>
              <a:rPr lang="en-US" dirty="0" err="1" smtClean="0">
                <a:latin typeface="NikoshBAN" panose="02000000000000000000"/>
              </a:rPr>
              <a:t>Saha</a:t>
            </a:r>
            <a:r>
              <a:rPr lang="en-US" dirty="0" smtClean="0">
                <a:latin typeface="NikoshBAN" panose="02000000000000000000"/>
              </a:rPr>
              <a:t>, Assistant Teacher</a:t>
            </a:r>
            <a:r>
              <a:rPr lang="en-US" b="1" baseline="0" dirty="0" smtClean="0">
                <a:latin typeface="NikoshBAN" panose="02000000000000000000"/>
              </a:rPr>
              <a:t> , </a:t>
            </a:r>
            <a:r>
              <a:rPr lang="en-US" dirty="0" err="1" smtClean="0">
                <a:latin typeface="NikoshBAN" panose="02000000000000000000"/>
              </a:rPr>
              <a:t>Saberunnessa</a:t>
            </a:r>
            <a:r>
              <a:rPr lang="en-US" dirty="0" smtClean="0">
                <a:latin typeface="NikoshBAN" panose="02000000000000000000"/>
              </a:rPr>
              <a:t> Girls</a:t>
            </a:r>
            <a:r>
              <a:rPr lang="en-US" baseline="0" dirty="0" smtClean="0">
                <a:latin typeface="NikoshBAN" panose="02000000000000000000"/>
              </a:rPr>
              <a:t> High School, </a:t>
            </a:r>
            <a:r>
              <a:rPr lang="en-US" baseline="0" dirty="0" err="1" smtClean="0">
                <a:latin typeface="NikoshBAN" panose="02000000000000000000"/>
              </a:rPr>
              <a:t>Kendua</a:t>
            </a:r>
            <a:r>
              <a:rPr lang="en-US" baseline="0" dirty="0" smtClean="0">
                <a:latin typeface="NikoshBAN" panose="02000000000000000000"/>
              </a:rPr>
              <a:t>- </a:t>
            </a:r>
            <a:r>
              <a:rPr lang="en-US" baseline="0" dirty="0" err="1" smtClean="0">
                <a:latin typeface="NikoshBAN" panose="02000000000000000000"/>
              </a:rPr>
              <a:t>Netrakona</a:t>
            </a:r>
            <a:r>
              <a:rPr lang="en-US" baseline="0" dirty="0" smtClean="0">
                <a:latin typeface="NikoshBAN" panose="02000000000000000000"/>
              </a:rPr>
              <a:t>.</a:t>
            </a:r>
            <a:endParaRPr lang="en-US" dirty="0" smtClean="0">
              <a:latin typeface="NikoshBAN" panose="02000000000000000000"/>
            </a:endParaRPr>
          </a:p>
          <a:p>
            <a:endParaRPr lang="en-US" dirty="0">
              <a:latin typeface="NikoshBAN" panose="0200000000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/>
              </a:rPr>
              <a:t>Samaresh</a:t>
            </a:r>
            <a:r>
              <a:rPr lang="en-US" dirty="0" smtClean="0">
                <a:latin typeface="NikoshBAN"/>
              </a:rPr>
              <a:t> Chandra </a:t>
            </a:r>
            <a:r>
              <a:rPr lang="en-US" dirty="0" err="1" smtClean="0">
                <a:latin typeface="NikoshBAN"/>
              </a:rPr>
              <a:t>Saha</a:t>
            </a:r>
            <a:r>
              <a:rPr lang="en-US" dirty="0" smtClean="0">
                <a:latin typeface="NikoshBAN"/>
              </a:rPr>
              <a:t>, Assistant Teacher</a:t>
            </a:r>
            <a:r>
              <a:rPr lang="en-US" b="1" baseline="0" dirty="0" smtClean="0">
                <a:latin typeface="NikoshBAN"/>
              </a:rPr>
              <a:t> , </a:t>
            </a:r>
            <a:r>
              <a:rPr lang="en-US" dirty="0" err="1" smtClean="0">
                <a:latin typeface="NikoshBAN"/>
              </a:rPr>
              <a:t>Saberunnessa</a:t>
            </a:r>
            <a:r>
              <a:rPr lang="en-US" dirty="0" smtClean="0">
                <a:latin typeface="NikoshBAN"/>
              </a:rPr>
              <a:t> Girls</a:t>
            </a:r>
            <a:r>
              <a:rPr lang="en-US" baseline="0" dirty="0" smtClean="0">
                <a:latin typeface="NikoshBAN"/>
              </a:rPr>
              <a:t> High School, </a:t>
            </a:r>
            <a:r>
              <a:rPr lang="en-US" baseline="0" dirty="0" err="1" smtClean="0">
                <a:latin typeface="NikoshBAN"/>
              </a:rPr>
              <a:t>Kendua</a:t>
            </a:r>
            <a:r>
              <a:rPr lang="en-US" baseline="0" dirty="0" smtClean="0">
                <a:latin typeface="NikoshBAN"/>
              </a:rPr>
              <a:t>- </a:t>
            </a:r>
            <a:r>
              <a:rPr lang="en-US" baseline="0" dirty="0" err="1" smtClean="0">
                <a:latin typeface="NikoshBAN"/>
              </a:rPr>
              <a:t>Netrakona</a:t>
            </a:r>
            <a:r>
              <a:rPr lang="en-US" baseline="0" dirty="0" smtClean="0">
                <a:latin typeface="NikoshBAN"/>
              </a:rPr>
              <a:t>.</a:t>
            </a:r>
            <a:endParaRPr lang="en-US" dirty="0" smtClean="0">
              <a:latin typeface="NikoshBAN"/>
            </a:endParaRPr>
          </a:p>
          <a:p>
            <a:endParaRPr lang="en-US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6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/>
              </a:rPr>
              <a:t>Samaresh</a:t>
            </a:r>
            <a:r>
              <a:rPr lang="en-US" dirty="0" smtClean="0">
                <a:latin typeface="NikoshBAN"/>
              </a:rPr>
              <a:t> Chandra </a:t>
            </a:r>
            <a:r>
              <a:rPr lang="en-US" dirty="0" err="1" smtClean="0">
                <a:latin typeface="NikoshBAN"/>
              </a:rPr>
              <a:t>Saha</a:t>
            </a:r>
            <a:r>
              <a:rPr lang="en-US" dirty="0" smtClean="0">
                <a:latin typeface="NikoshBAN"/>
              </a:rPr>
              <a:t>, Assistant Teacher</a:t>
            </a:r>
            <a:r>
              <a:rPr lang="en-US" b="1" baseline="0" dirty="0" smtClean="0">
                <a:latin typeface="NikoshBAN"/>
              </a:rPr>
              <a:t> , </a:t>
            </a:r>
            <a:r>
              <a:rPr lang="en-US" dirty="0" err="1" smtClean="0">
                <a:latin typeface="NikoshBAN"/>
              </a:rPr>
              <a:t>Saberunnessa</a:t>
            </a:r>
            <a:r>
              <a:rPr lang="en-US" dirty="0" smtClean="0">
                <a:latin typeface="NikoshBAN"/>
              </a:rPr>
              <a:t> Girls</a:t>
            </a:r>
            <a:r>
              <a:rPr lang="en-US" baseline="0" dirty="0" smtClean="0">
                <a:latin typeface="NikoshBAN"/>
              </a:rPr>
              <a:t> High School, </a:t>
            </a:r>
            <a:r>
              <a:rPr lang="en-US" baseline="0" dirty="0" err="1" smtClean="0">
                <a:latin typeface="NikoshBAN"/>
              </a:rPr>
              <a:t>Kendua</a:t>
            </a:r>
            <a:r>
              <a:rPr lang="en-US" baseline="0" dirty="0" smtClean="0">
                <a:latin typeface="NikoshBAN"/>
              </a:rPr>
              <a:t>- </a:t>
            </a:r>
            <a:r>
              <a:rPr lang="en-US" baseline="0" dirty="0" err="1" smtClean="0">
                <a:latin typeface="NikoshBAN"/>
              </a:rPr>
              <a:t>Netrakona</a:t>
            </a:r>
            <a:r>
              <a:rPr lang="en-US" baseline="0" dirty="0" smtClean="0">
                <a:latin typeface="NikoshBAN"/>
              </a:rPr>
              <a:t>.</a:t>
            </a:r>
            <a:endParaRPr lang="en-US" dirty="0" smtClean="0">
              <a:latin typeface="NikoshBAN"/>
            </a:endParaRPr>
          </a:p>
          <a:p>
            <a:endParaRPr lang="en-US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23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/>
              </a:rPr>
              <a:t>Samaresh</a:t>
            </a:r>
            <a:r>
              <a:rPr lang="en-US" dirty="0" smtClean="0">
                <a:latin typeface="NikoshBAN"/>
              </a:rPr>
              <a:t> Chandra </a:t>
            </a:r>
            <a:r>
              <a:rPr lang="en-US" dirty="0" err="1" smtClean="0">
                <a:latin typeface="NikoshBAN"/>
              </a:rPr>
              <a:t>Saha</a:t>
            </a:r>
            <a:r>
              <a:rPr lang="en-US" dirty="0" smtClean="0">
                <a:latin typeface="NikoshBAN"/>
              </a:rPr>
              <a:t>, Assistant Teacher</a:t>
            </a:r>
            <a:r>
              <a:rPr lang="en-US" b="1" baseline="0" dirty="0" smtClean="0">
                <a:latin typeface="NikoshBAN"/>
              </a:rPr>
              <a:t> , </a:t>
            </a:r>
            <a:r>
              <a:rPr lang="en-US" dirty="0" err="1" smtClean="0">
                <a:latin typeface="NikoshBAN"/>
              </a:rPr>
              <a:t>Saberunnessa</a:t>
            </a:r>
            <a:r>
              <a:rPr lang="en-US" dirty="0" smtClean="0">
                <a:latin typeface="NikoshBAN"/>
              </a:rPr>
              <a:t> Girls</a:t>
            </a:r>
            <a:r>
              <a:rPr lang="en-US" baseline="0" dirty="0" smtClean="0">
                <a:latin typeface="NikoshBAN"/>
              </a:rPr>
              <a:t> High School, </a:t>
            </a:r>
            <a:r>
              <a:rPr lang="en-US" baseline="0" dirty="0" err="1" smtClean="0">
                <a:latin typeface="NikoshBAN"/>
              </a:rPr>
              <a:t>Kendua</a:t>
            </a:r>
            <a:r>
              <a:rPr lang="en-US" baseline="0" dirty="0" smtClean="0">
                <a:latin typeface="NikoshBAN"/>
              </a:rPr>
              <a:t>- </a:t>
            </a:r>
            <a:r>
              <a:rPr lang="en-US" baseline="0" dirty="0" err="1" smtClean="0">
                <a:latin typeface="NikoshBAN"/>
              </a:rPr>
              <a:t>Netrakona</a:t>
            </a:r>
            <a:r>
              <a:rPr lang="en-US" baseline="0" dirty="0" smtClean="0">
                <a:latin typeface="NikoshBAN"/>
              </a:rPr>
              <a:t>.</a:t>
            </a:r>
            <a:endParaRPr lang="en-US" dirty="0" smtClean="0">
              <a:latin typeface="NikoshBAN"/>
            </a:endParaRPr>
          </a:p>
          <a:p>
            <a:endParaRPr lang="en-US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50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/>
              </a:rPr>
              <a:t>Samaresh</a:t>
            </a:r>
            <a:r>
              <a:rPr lang="en-US" dirty="0" smtClean="0">
                <a:latin typeface="NikoshBAN" panose="02000000000000000000"/>
              </a:rPr>
              <a:t> Chandra </a:t>
            </a:r>
            <a:r>
              <a:rPr lang="en-US" dirty="0" err="1" smtClean="0">
                <a:latin typeface="NikoshBAN" panose="02000000000000000000"/>
              </a:rPr>
              <a:t>Saha</a:t>
            </a:r>
            <a:r>
              <a:rPr lang="en-US" dirty="0" smtClean="0">
                <a:latin typeface="NikoshBAN" panose="02000000000000000000"/>
              </a:rPr>
              <a:t>, Assistant Teacher</a:t>
            </a:r>
            <a:r>
              <a:rPr lang="en-US" b="1" baseline="0" dirty="0" smtClean="0">
                <a:latin typeface="NikoshBAN" panose="02000000000000000000"/>
              </a:rPr>
              <a:t> , </a:t>
            </a:r>
            <a:r>
              <a:rPr lang="en-US" dirty="0" err="1" smtClean="0">
                <a:latin typeface="NikoshBAN" panose="02000000000000000000"/>
              </a:rPr>
              <a:t>Saberunnessa</a:t>
            </a:r>
            <a:r>
              <a:rPr lang="en-US" dirty="0" smtClean="0">
                <a:latin typeface="NikoshBAN" panose="02000000000000000000"/>
              </a:rPr>
              <a:t> Girls</a:t>
            </a:r>
            <a:r>
              <a:rPr lang="en-US" baseline="0" dirty="0" smtClean="0">
                <a:latin typeface="NikoshBAN" panose="02000000000000000000"/>
              </a:rPr>
              <a:t> High School, </a:t>
            </a:r>
            <a:r>
              <a:rPr lang="en-US" baseline="0" dirty="0" err="1" smtClean="0">
                <a:latin typeface="NikoshBAN" panose="02000000000000000000"/>
              </a:rPr>
              <a:t>Kendua</a:t>
            </a:r>
            <a:r>
              <a:rPr lang="en-US" baseline="0" dirty="0" smtClean="0">
                <a:latin typeface="NikoshBAN" panose="02000000000000000000"/>
              </a:rPr>
              <a:t>- </a:t>
            </a:r>
            <a:r>
              <a:rPr lang="en-US" baseline="0" dirty="0" err="1" smtClean="0">
                <a:latin typeface="NikoshBAN" panose="02000000000000000000"/>
              </a:rPr>
              <a:t>Netrakona</a:t>
            </a:r>
            <a:r>
              <a:rPr lang="en-US" baseline="0" dirty="0" smtClean="0">
                <a:latin typeface="NikoshBAN" panose="02000000000000000000"/>
              </a:rPr>
              <a:t>.</a:t>
            </a:r>
            <a:endParaRPr lang="en-US" dirty="0" smtClean="0">
              <a:latin typeface="NikoshBAN" panose="0200000000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09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/>
              </a:rPr>
              <a:t>Samaresh</a:t>
            </a:r>
            <a:r>
              <a:rPr lang="en-US" dirty="0" smtClean="0">
                <a:latin typeface="NikoshBAN"/>
              </a:rPr>
              <a:t> Chandra </a:t>
            </a:r>
            <a:r>
              <a:rPr lang="en-US" dirty="0" err="1" smtClean="0">
                <a:latin typeface="NikoshBAN"/>
              </a:rPr>
              <a:t>Saha</a:t>
            </a:r>
            <a:r>
              <a:rPr lang="en-US" dirty="0" smtClean="0">
                <a:latin typeface="NikoshBAN"/>
              </a:rPr>
              <a:t>, Assistant Teacher</a:t>
            </a:r>
            <a:r>
              <a:rPr lang="en-US" b="1" baseline="0" dirty="0" smtClean="0">
                <a:latin typeface="NikoshBAN"/>
              </a:rPr>
              <a:t> , </a:t>
            </a:r>
            <a:r>
              <a:rPr lang="en-US" dirty="0" err="1" smtClean="0">
                <a:latin typeface="NikoshBAN"/>
              </a:rPr>
              <a:t>Saberunnessa</a:t>
            </a:r>
            <a:r>
              <a:rPr lang="en-US" dirty="0" smtClean="0">
                <a:latin typeface="NikoshBAN"/>
              </a:rPr>
              <a:t> Girls</a:t>
            </a:r>
            <a:r>
              <a:rPr lang="en-US" baseline="0" dirty="0" smtClean="0">
                <a:latin typeface="NikoshBAN"/>
              </a:rPr>
              <a:t> High School, </a:t>
            </a:r>
            <a:r>
              <a:rPr lang="en-US" baseline="0" dirty="0" err="1" smtClean="0">
                <a:latin typeface="NikoshBAN"/>
              </a:rPr>
              <a:t>Kendua</a:t>
            </a:r>
            <a:r>
              <a:rPr lang="en-US" baseline="0" dirty="0" smtClean="0">
                <a:latin typeface="NikoshBAN"/>
              </a:rPr>
              <a:t>- </a:t>
            </a:r>
            <a:r>
              <a:rPr lang="en-US" baseline="0" dirty="0" err="1" smtClean="0">
                <a:latin typeface="NikoshBAN"/>
              </a:rPr>
              <a:t>Netrakona</a:t>
            </a:r>
            <a:r>
              <a:rPr lang="en-US" baseline="0" dirty="0" smtClean="0">
                <a:latin typeface="NikoshBAN"/>
              </a:rPr>
              <a:t>.</a:t>
            </a:r>
            <a:endParaRPr lang="en-US" dirty="0" smtClean="0">
              <a:latin typeface="NikoshBAN"/>
            </a:endParaRPr>
          </a:p>
          <a:p>
            <a:endParaRPr lang="en-US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02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/>
              </a:rPr>
              <a:t>Samaresh</a:t>
            </a:r>
            <a:r>
              <a:rPr lang="en-US" dirty="0" smtClean="0">
                <a:latin typeface="NikoshBAN"/>
              </a:rPr>
              <a:t> Chandra </a:t>
            </a:r>
            <a:r>
              <a:rPr lang="en-US" dirty="0" err="1" smtClean="0">
                <a:latin typeface="NikoshBAN"/>
              </a:rPr>
              <a:t>Saha</a:t>
            </a:r>
            <a:r>
              <a:rPr lang="en-US" dirty="0" smtClean="0">
                <a:latin typeface="NikoshBAN"/>
              </a:rPr>
              <a:t>, Assistant Teacher</a:t>
            </a:r>
            <a:r>
              <a:rPr lang="en-US" b="1" baseline="0" dirty="0" smtClean="0">
                <a:latin typeface="NikoshBAN"/>
              </a:rPr>
              <a:t> , </a:t>
            </a:r>
            <a:r>
              <a:rPr lang="en-US" dirty="0" err="1" smtClean="0">
                <a:latin typeface="NikoshBAN"/>
              </a:rPr>
              <a:t>Saberunnessa</a:t>
            </a:r>
            <a:r>
              <a:rPr lang="en-US" dirty="0" smtClean="0">
                <a:latin typeface="NikoshBAN"/>
              </a:rPr>
              <a:t> Girls</a:t>
            </a:r>
            <a:r>
              <a:rPr lang="en-US" baseline="0" dirty="0" smtClean="0">
                <a:latin typeface="NikoshBAN"/>
              </a:rPr>
              <a:t> High School, </a:t>
            </a:r>
            <a:r>
              <a:rPr lang="en-US" baseline="0" dirty="0" err="1" smtClean="0">
                <a:latin typeface="NikoshBAN"/>
              </a:rPr>
              <a:t>Kendua</a:t>
            </a:r>
            <a:r>
              <a:rPr lang="en-US" baseline="0" dirty="0" smtClean="0">
                <a:latin typeface="NikoshBAN"/>
              </a:rPr>
              <a:t>- </a:t>
            </a:r>
            <a:r>
              <a:rPr lang="en-US" baseline="0" dirty="0" err="1" smtClean="0">
                <a:latin typeface="NikoshBAN"/>
              </a:rPr>
              <a:t>Netrakona</a:t>
            </a:r>
            <a:r>
              <a:rPr lang="en-US" baseline="0" dirty="0" smtClean="0">
                <a:latin typeface="NikoshBAN"/>
              </a:rPr>
              <a:t>.</a:t>
            </a:r>
            <a:endParaRPr lang="en-US" dirty="0" smtClean="0">
              <a:latin typeface="NikoshBAN"/>
            </a:endParaRPr>
          </a:p>
          <a:p>
            <a:endParaRPr lang="en-US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83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/>
              </a:rPr>
              <a:t>Samaresh</a:t>
            </a:r>
            <a:r>
              <a:rPr lang="en-US" dirty="0" smtClean="0">
                <a:latin typeface="NikoshBAN"/>
              </a:rPr>
              <a:t> Chandra </a:t>
            </a:r>
            <a:r>
              <a:rPr lang="en-US" dirty="0" err="1" smtClean="0">
                <a:latin typeface="NikoshBAN"/>
              </a:rPr>
              <a:t>Saha</a:t>
            </a:r>
            <a:r>
              <a:rPr lang="en-US" dirty="0" smtClean="0">
                <a:latin typeface="NikoshBAN"/>
              </a:rPr>
              <a:t>, Assistant Teacher</a:t>
            </a:r>
            <a:r>
              <a:rPr lang="en-US" b="1" baseline="0" dirty="0" smtClean="0">
                <a:latin typeface="NikoshBAN"/>
              </a:rPr>
              <a:t> , </a:t>
            </a:r>
            <a:r>
              <a:rPr lang="en-US" dirty="0" err="1" smtClean="0">
                <a:latin typeface="NikoshBAN"/>
              </a:rPr>
              <a:t>Saberunnessa</a:t>
            </a:r>
            <a:r>
              <a:rPr lang="en-US" dirty="0" smtClean="0">
                <a:latin typeface="NikoshBAN"/>
              </a:rPr>
              <a:t> Girls</a:t>
            </a:r>
            <a:r>
              <a:rPr lang="en-US" baseline="0" dirty="0" smtClean="0">
                <a:latin typeface="NikoshBAN"/>
              </a:rPr>
              <a:t> High School, </a:t>
            </a:r>
            <a:r>
              <a:rPr lang="en-US" baseline="0" dirty="0" err="1" smtClean="0">
                <a:latin typeface="NikoshBAN"/>
              </a:rPr>
              <a:t>Kendua</a:t>
            </a:r>
            <a:r>
              <a:rPr lang="en-US" baseline="0" dirty="0" smtClean="0">
                <a:latin typeface="NikoshBAN"/>
              </a:rPr>
              <a:t>- </a:t>
            </a:r>
            <a:r>
              <a:rPr lang="en-US" baseline="0" dirty="0" err="1" smtClean="0">
                <a:latin typeface="NikoshBAN"/>
              </a:rPr>
              <a:t>Netrakona</a:t>
            </a:r>
            <a:r>
              <a:rPr lang="en-US" baseline="0" dirty="0" smtClean="0">
                <a:latin typeface="NikoshBAN"/>
              </a:rPr>
              <a:t>.</a:t>
            </a:r>
            <a:endParaRPr lang="en-US" dirty="0" smtClean="0">
              <a:latin typeface="NikoshBAN"/>
            </a:endParaRPr>
          </a:p>
          <a:p>
            <a:endParaRPr lang="en-US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DCF2-54AE-4DFC-B472-74C7319882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9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92EF-39A1-4A1C-BC61-581E94D9E80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1B3-6994-4392-8CB4-95645027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0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92EF-39A1-4A1C-BC61-581E94D9E80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1B3-6994-4392-8CB4-95645027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4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92EF-39A1-4A1C-BC61-581E94D9E80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1B3-6994-4392-8CB4-95645027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4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92EF-39A1-4A1C-BC61-581E94D9E80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1B3-6994-4392-8CB4-95645027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3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92EF-39A1-4A1C-BC61-581E94D9E80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1B3-6994-4392-8CB4-95645027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5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92EF-39A1-4A1C-BC61-581E94D9E80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1B3-6994-4392-8CB4-95645027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3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92EF-39A1-4A1C-BC61-581E94D9E80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1B3-6994-4392-8CB4-95645027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92EF-39A1-4A1C-BC61-581E94D9E80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1B3-6994-4392-8CB4-95645027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92EF-39A1-4A1C-BC61-581E94D9E80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1B3-6994-4392-8CB4-95645027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92EF-39A1-4A1C-BC61-581E94D9E80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1B3-6994-4392-8CB4-95645027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5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92EF-39A1-4A1C-BC61-581E94D9E80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B1B3-6994-4392-8CB4-95645027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2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F92EF-39A1-4A1C-BC61-581E94D9E80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6B1B3-6994-4392-8CB4-95645027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8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jp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6.jp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0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8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3" y="4836679"/>
            <a:ext cx="11163300" cy="2049394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64" name="Group 63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2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4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1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2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4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9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3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48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5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4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58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9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61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3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5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Rounded Rectangle 67"/>
          <p:cNvSpPr/>
          <p:nvPr/>
        </p:nvSpPr>
        <p:spPr>
          <a:xfrm>
            <a:off x="-19050" y="583674"/>
            <a:ext cx="12192000" cy="1862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র্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70" name="Picture 69" descr="roses_decor_by_lyotta-d65c20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71" name="Picture 70" descr="roses_decor_by_lyotta-d65c20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72" name="Picture 71" descr="roses_decor_by_lyotta-d65c20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73" name="Picture 72" descr="roses_decor_by_lyotta-d65c20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18131833" y="290177"/>
            <a:ext cx="1285616" cy="4546502"/>
            <a:chOff x="538545" y="340565"/>
            <a:chExt cx="1285616" cy="4546502"/>
          </a:xfrm>
        </p:grpSpPr>
        <p:sp>
          <p:nvSpPr>
            <p:cNvPr id="76" name="Freeform 75"/>
            <p:cNvSpPr/>
            <p:nvPr/>
          </p:nvSpPr>
          <p:spPr>
            <a:xfrm rot="479373">
              <a:off x="844187" y="340565"/>
              <a:ext cx="652515" cy="776325"/>
            </a:xfrm>
            <a:custGeom>
              <a:avLst/>
              <a:gdLst>
                <a:gd name="connsiteX0" fmla="*/ 305427 w 633087"/>
                <a:gd name="connsiteY0" fmla="*/ 0 h 670560"/>
                <a:gd name="connsiteX1" fmla="*/ 633087 w 633087"/>
                <a:gd name="connsiteY1" fmla="*/ 335280 h 670560"/>
                <a:gd name="connsiteX2" fmla="*/ 305427 w 633087"/>
                <a:gd name="connsiteY2" fmla="*/ 670560 h 670560"/>
                <a:gd name="connsiteX3" fmla="*/ 3516 w 633087"/>
                <a:gd name="connsiteY3" fmla="*/ 465786 h 670560"/>
                <a:gd name="connsiteX4" fmla="*/ 0 w 633087"/>
                <a:gd name="connsiteY4" fmla="*/ 447967 h 670560"/>
                <a:gd name="connsiteX5" fmla="*/ 184076 w 633087"/>
                <a:gd name="connsiteY5" fmla="*/ 447967 h 670560"/>
                <a:gd name="connsiteX6" fmla="*/ 189582 w 633087"/>
                <a:gd name="connsiteY6" fmla="*/ 456513 h 670560"/>
                <a:gd name="connsiteX7" fmla="*/ 305427 w 633087"/>
                <a:gd name="connsiteY7" fmla="*/ 506730 h 670560"/>
                <a:gd name="connsiteX8" fmla="*/ 469257 w 633087"/>
                <a:gd name="connsiteY8" fmla="*/ 335280 h 670560"/>
                <a:gd name="connsiteX9" fmla="*/ 305427 w 633087"/>
                <a:gd name="connsiteY9" fmla="*/ 163830 h 670560"/>
                <a:gd name="connsiteX10" fmla="*/ 189582 w 633087"/>
                <a:gd name="connsiteY10" fmla="*/ 214047 h 670560"/>
                <a:gd name="connsiteX11" fmla="*/ 184076 w 633087"/>
                <a:gd name="connsiteY11" fmla="*/ 222592 h 670560"/>
                <a:gd name="connsiteX12" fmla="*/ 1 w 633087"/>
                <a:gd name="connsiteY12" fmla="*/ 222592 h 670560"/>
                <a:gd name="connsiteX13" fmla="*/ 3516 w 633087"/>
                <a:gd name="connsiteY13" fmla="*/ 204774 h 670560"/>
                <a:gd name="connsiteX14" fmla="*/ 305427 w 633087"/>
                <a:gd name="connsiteY14" fmla="*/ 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3087" h="670560">
                  <a:moveTo>
                    <a:pt x="305427" y="0"/>
                  </a:moveTo>
                  <a:cubicBezTo>
                    <a:pt x="486389" y="0"/>
                    <a:pt x="633087" y="150110"/>
                    <a:pt x="633087" y="335280"/>
                  </a:cubicBezTo>
                  <a:cubicBezTo>
                    <a:pt x="633087" y="520450"/>
                    <a:pt x="486389" y="670560"/>
                    <a:pt x="305427" y="670560"/>
                  </a:cubicBezTo>
                  <a:cubicBezTo>
                    <a:pt x="169706" y="670560"/>
                    <a:pt x="53258" y="586123"/>
                    <a:pt x="3516" y="465786"/>
                  </a:cubicBezTo>
                  <a:lnTo>
                    <a:pt x="0" y="447967"/>
                  </a:lnTo>
                  <a:lnTo>
                    <a:pt x="184076" y="447967"/>
                  </a:lnTo>
                  <a:lnTo>
                    <a:pt x="189582" y="456513"/>
                  </a:lnTo>
                  <a:cubicBezTo>
                    <a:pt x="219229" y="487540"/>
                    <a:pt x="260187" y="506730"/>
                    <a:pt x="305427" y="506730"/>
                  </a:cubicBezTo>
                  <a:cubicBezTo>
                    <a:pt x="395908" y="506730"/>
                    <a:pt x="469257" y="429969"/>
                    <a:pt x="469257" y="335280"/>
                  </a:cubicBezTo>
                  <a:cubicBezTo>
                    <a:pt x="469257" y="240591"/>
                    <a:pt x="395908" y="163830"/>
                    <a:pt x="305427" y="163830"/>
                  </a:cubicBezTo>
                  <a:cubicBezTo>
                    <a:pt x="260187" y="163830"/>
                    <a:pt x="219229" y="183020"/>
                    <a:pt x="189582" y="214047"/>
                  </a:cubicBezTo>
                  <a:lnTo>
                    <a:pt x="184076" y="222592"/>
                  </a:lnTo>
                  <a:lnTo>
                    <a:pt x="1" y="222592"/>
                  </a:lnTo>
                  <a:lnTo>
                    <a:pt x="3516" y="204774"/>
                  </a:lnTo>
                  <a:cubicBezTo>
                    <a:pt x="53258" y="84437"/>
                    <a:pt x="169706" y="0"/>
                    <a:pt x="305427" y="0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38545" y="1004700"/>
              <a:ext cx="1285616" cy="3882367"/>
              <a:chOff x="1266025" y="997859"/>
              <a:chExt cx="1021568" cy="3898229"/>
            </a:xfrm>
          </p:grpSpPr>
          <p:sp>
            <p:nvSpPr>
              <p:cNvPr id="78" name="Sun 77"/>
              <p:cNvSpPr/>
              <p:nvPr/>
            </p:nvSpPr>
            <p:spPr>
              <a:xfrm>
                <a:off x="1479614" y="2327535"/>
                <a:ext cx="634312" cy="668740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endParaRPr lang="en-US" sz="1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ম</a:t>
                </a:r>
                <a:endPara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79" name="Sun 78"/>
              <p:cNvSpPr/>
              <p:nvPr/>
            </p:nvSpPr>
            <p:spPr>
              <a:xfrm>
                <a:off x="1508097" y="1740810"/>
                <a:ext cx="484804" cy="511874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endPara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2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ম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endParaRPr lang="en-US" sz="2400" dirty="0"/>
              </a:p>
            </p:txBody>
          </p:sp>
          <p:sp>
            <p:nvSpPr>
              <p:cNvPr id="80" name="Sun 79"/>
              <p:cNvSpPr/>
              <p:nvPr/>
            </p:nvSpPr>
            <p:spPr>
              <a:xfrm>
                <a:off x="1564777" y="1346944"/>
                <a:ext cx="382136" cy="368489"/>
              </a:xfrm>
              <a:prstGeom prst="sun">
                <a:avLst/>
              </a:prstGeom>
              <a:solidFill>
                <a:srgbClr val="7030A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endParaRPr lang="en-US" sz="1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ম</a:t>
                </a:r>
                <a:endParaRPr lang="en-US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81" name="Sun 80"/>
              <p:cNvSpPr/>
              <p:nvPr/>
            </p:nvSpPr>
            <p:spPr>
              <a:xfrm>
                <a:off x="1398007" y="3027296"/>
                <a:ext cx="699602" cy="681612"/>
              </a:xfrm>
              <a:prstGeom prst="sun">
                <a:avLst/>
              </a:prstGeom>
              <a:solidFill>
                <a:schemeClr val="accent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 smtClean="0"/>
              </a:p>
              <a:p>
                <a:pPr algn="ctr"/>
                <a:endParaRPr lang="en-US" sz="1100" dirty="0" smtClean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endParaRPr lang="en-US" sz="600" dirty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endParaRPr lang="en-US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endParaRPr lang="en-US" sz="1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32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ম</a:t>
                </a:r>
                <a:endPara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endParaRPr lang="en-US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endParaRPr lang="en-US" sz="3200" dirty="0"/>
              </a:p>
            </p:txBody>
          </p:sp>
          <p:sp>
            <p:nvSpPr>
              <p:cNvPr id="82" name="Sun 81"/>
              <p:cNvSpPr/>
              <p:nvPr/>
            </p:nvSpPr>
            <p:spPr>
              <a:xfrm>
                <a:off x="1620729" y="997859"/>
                <a:ext cx="268777" cy="272956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Sun 82"/>
              <p:cNvSpPr/>
              <p:nvPr/>
            </p:nvSpPr>
            <p:spPr>
              <a:xfrm>
                <a:off x="1266025" y="3734897"/>
                <a:ext cx="1021568" cy="1161191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r>
                  <a:rPr lang="en-US" sz="6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ম</a:t>
                </a:r>
                <a:endPara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16669917" y="290177"/>
            <a:ext cx="1285616" cy="4546502"/>
            <a:chOff x="538545" y="340565"/>
            <a:chExt cx="1285616" cy="4546502"/>
          </a:xfrm>
        </p:grpSpPr>
        <p:sp>
          <p:nvSpPr>
            <p:cNvPr id="85" name="Freeform 84"/>
            <p:cNvSpPr/>
            <p:nvPr/>
          </p:nvSpPr>
          <p:spPr>
            <a:xfrm rot="479373">
              <a:off x="844187" y="340565"/>
              <a:ext cx="652515" cy="776325"/>
            </a:xfrm>
            <a:custGeom>
              <a:avLst/>
              <a:gdLst>
                <a:gd name="connsiteX0" fmla="*/ 305427 w 633087"/>
                <a:gd name="connsiteY0" fmla="*/ 0 h 670560"/>
                <a:gd name="connsiteX1" fmla="*/ 633087 w 633087"/>
                <a:gd name="connsiteY1" fmla="*/ 335280 h 670560"/>
                <a:gd name="connsiteX2" fmla="*/ 305427 w 633087"/>
                <a:gd name="connsiteY2" fmla="*/ 670560 h 670560"/>
                <a:gd name="connsiteX3" fmla="*/ 3516 w 633087"/>
                <a:gd name="connsiteY3" fmla="*/ 465786 h 670560"/>
                <a:gd name="connsiteX4" fmla="*/ 0 w 633087"/>
                <a:gd name="connsiteY4" fmla="*/ 447967 h 670560"/>
                <a:gd name="connsiteX5" fmla="*/ 184076 w 633087"/>
                <a:gd name="connsiteY5" fmla="*/ 447967 h 670560"/>
                <a:gd name="connsiteX6" fmla="*/ 189582 w 633087"/>
                <a:gd name="connsiteY6" fmla="*/ 456513 h 670560"/>
                <a:gd name="connsiteX7" fmla="*/ 305427 w 633087"/>
                <a:gd name="connsiteY7" fmla="*/ 506730 h 670560"/>
                <a:gd name="connsiteX8" fmla="*/ 469257 w 633087"/>
                <a:gd name="connsiteY8" fmla="*/ 335280 h 670560"/>
                <a:gd name="connsiteX9" fmla="*/ 305427 w 633087"/>
                <a:gd name="connsiteY9" fmla="*/ 163830 h 670560"/>
                <a:gd name="connsiteX10" fmla="*/ 189582 w 633087"/>
                <a:gd name="connsiteY10" fmla="*/ 214047 h 670560"/>
                <a:gd name="connsiteX11" fmla="*/ 184076 w 633087"/>
                <a:gd name="connsiteY11" fmla="*/ 222592 h 670560"/>
                <a:gd name="connsiteX12" fmla="*/ 1 w 633087"/>
                <a:gd name="connsiteY12" fmla="*/ 222592 h 670560"/>
                <a:gd name="connsiteX13" fmla="*/ 3516 w 633087"/>
                <a:gd name="connsiteY13" fmla="*/ 204774 h 670560"/>
                <a:gd name="connsiteX14" fmla="*/ 305427 w 633087"/>
                <a:gd name="connsiteY14" fmla="*/ 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3087" h="670560">
                  <a:moveTo>
                    <a:pt x="305427" y="0"/>
                  </a:moveTo>
                  <a:cubicBezTo>
                    <a:pt x="486389" y="0"/>
                    <a:pt x="633087" y="150110"/>
                    <a:pt x="633087" y="335280"/>
                  </a:cubicBezTo>
                  <a:cubicBezTo>
                    <a:pt x="633087" y="520450"/>
                    <a:pt x="486389" y="670560"/>
                    <a:pt x="305427" y="670560"/>
                  </a:cubicBezTo>
                  <a:cubicBezTo>
                    <a:pt x="169706" y="670560"/>
                    <a:pt x="53258" y="586123"/>
                    <a:pt x="3516" y="465786"/>
                  </a:cubicBezTo>
                  <a:lnTo>
                    <a:pt x="0" y="447967"/>
                  </a:lnTo>
                  <a:lnTo>
                    <a:pt x="184076" y="447967"/>
                  </a:lnTo>
                  <a:lnTo>
                    <a:pt x="189582" y="456513"/>
                  </a:lnTo>
                  <a:cubicBezTo>
                    <a:pt x="219229" y="487540"/>
                    <a:pt x="260187" y="506730"/>
                    <a:pt x="305427" y="506730"/>
                  </a:cubicBezTo>
                  <a:cubicBezTo>
                    <a:pt x="395908" y="506730"/>
                    <a:pt x="469257" y="429969"/>
                    <a:pt x="469257" y="335280"/>
                  </a:cubicBezTo>
                  <a:cubicBezTo>
                    <a:pt x="469257" y="240591"/>
                    <a:pt x="395908" y="163830"/>
                    <a:pt x="305427" y="163830"/>
                  </a:cubicBezTo>
                  <a:cubicBezTo>
                    <a:pt x="260187" y="163830"/>
                    <a:pt x="219229" y="183020"/>
                    <a:pt x="189582" y="214047"/>
                  </a:cubicBezTo>
                  <a:lnTo>
                    <a:pt x="184076" y="222592"/>
                  </a:lnTo>
                  <a:lnTo>
                    <a:pt x="1" y="222592"/>
                  </a:lnTo>
                  <a:lnTo>
                    <a:pt x="3516" y="204774"/>
                  </a:lnTo>
                  <a:cubicBezTo>
                    <a:pt x="53258" y="84437"/>
                    <a:pt x="169706" y="0"/>
                    <a:pt x="305427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538545" y="1004700"/>
              <a:ext cx="1285616" cy="3882367"/>
              <a:chOff x="1266025" y="997859"/>
              <a:chExt cx="1021568" cy="3898229"/>
            </a:xfrm>
          </p:grpSpPr>
          <p:sp>
            <p:nvSpPr>
              <p:cNvPr id="87" name="Sun 86"/>
              <p:cNvSpPr/>
              <p:nvPr/>
            </p:nvSpPr>
            <p:spPr>
              <a:xfrm>
                <a:off x="1450986" y="2303437"/>
                <a:ext cx="634312" cy="668740"/>
              </a:xfrm>
              <a:prstGeom prst="sun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  <a:p>
                <a:pPr algn="ctr"/>
                <a:endParaRPr lang="en-US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r>
                  <a:rPr lang="en-US" sz="28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ত</a:t>
                </a:r>
                <a:endPara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endParaRPr lang="en-US" sz="2800" dirty="0"/>
              </a:p>
            </p:txBody>
          </p:sp>
          <p:sp>
            <p:nvSpPr>
              <p:cNvPr id="88" name="Sun 87"/>
              <p:cNvSpPr/>
              <p:nvPr/>
            </p:nvSpPr>
            <p:spPr>
              <a:xfrm>
                <a:off x="1508097" y="1740810"/>
                <a:ext cx="484804" cy="511874"/>
              </a:xfrm>
              <a:prstGeom prst="su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  <a:p>
                <a:pPr algn="ctr"/>
                <a:endParaRPr lang="en-US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r>
                  <a:rPr lang="en-US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ত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89" name="Sun 88"/>
              <p:cNvSpPr/>
              <p:nvPr/>
            </p:nvSpPr>
            <p:spPr>
              <a:xfrm>
                <a:off x="1564777" y="1346944"/>
                <a:ext cx="382136" cy="368489"/>
              </a:xfrm>
              <a:prstGeom prst="sun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  <a:p>
                <a:pPr algn="ctr"/>
                <a:endParaRPr lang="en-US" sz="1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r>
                  <a:rPr lang="en-US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ত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90" name="Sun 89"/>
              <p:cNvSpPr/>
              <p:nvPr/>
            </p:nvSpPr>
            <p:spPr>
              <a:xfrm>
                <a:off x="1428527" y="3022930"/>
                <a:ext cx="699602" cy="681612"/>
              </a:xfrm>
              <a:prstGeom prst="su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  <a:p>
                <a:pPr algn="ctr"/>
                <a:endParaRPr lang="en-US" sz="2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r>
                  <a:rPr lang="en-US" sz="32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ত</a:t>
                </a:r>
                <a:endParaRPr lang="en-US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endParaRPr lang="en-US" sz="3200" dirty="0"/>
              </a:p>
            </p:txBody>
          </p:sp>
          <p:sp>
            <p:nvSpPr>
              <p:cNvPr id="91" name="Sun 90"/>
              <p:cNvSpPr/>
              <p:nvPr/>
            </p:nvSpPr>
            <p:spPr>
              <a:xfrm>
                <a:off x="1620729" y="997859"/>
                <a:ext cx="268777" cy="272956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Sun 91"/>
              <p:cNvSpPr/>
              <p:nvPr/>
            </p:nvSpPr>
            <p:spPr>
              <a:xfrm>
                <a:off x="1266025" y="3734897"/>
                <a:ext cx="1021568" cy="1161191"/>
              </a:xfrm>
              <a:prstGeom prst="sun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/>
              </a:p>
              <a:p>
                <a:pPr algn="ctr"/>
                <a:r>
                  <a:rPr lang="en-US" sz="66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ত</a:t>
                </a:r>
                <a:endParaRPr lang="en-US" sz="6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15288252" y="355161"/>
            <a:ext cx="1285616" cy="4546502"/>
            <a:chOff x="538545" y="340565"/>
            <a:chExt cx="1285616" cy="4546502"/>
          </a:xfrm>
        </p:grpSpPr>
        <p:sp>
          <p:nvSpPr>
            <p:cNvPr id="94" name="Freeform 93"/>
            <p:cNvSpPr/>
            <p:nvPr/>
          </p:nvSpPr>
          <p:spPr>
            <a:xfrm rot="479373">
              <a:off x="844187" y="340565"/>
              <a:ext cx="652515" cy="776325"/>
            </a:xfrm>
            <a:custGeom>
              <a:avLst/>
              <a:gdLst>
                <a:gd name="connsiteX0" fmla="*/ 305427 w 633087"/>
                <a:gd name="connsiteY0" fmla="*/ 0 h 670560"/>
                <a:gd name="connsiteX1" fmla="*/ 633087 w 633087"/>
                <a:gd name="connsiteY1" fmla="*/ 335280 h 670560"/>
                <a:gd name="connsiteX2" fmla="*/ 305427 w 633087"/>
                <a:gd name="connsiteY2" fmla="*/ 670560 h 670560"/>
                <a:gd name="connsiteX3" fmla="*/ 3516 w 633087"/>
                <a:gd name="connsiteY3" fmla="*/ 465786 h 670560"/>
                <a:gd name="connsiteX4" fmla="*/ 0 w 633087"/>
                <a:gd name="connsiteY4" fmla="*/ 447967 h 670560"/>
                <a:gd name="connsiteX5" fmla="*/ 184076 w 633087"/>
                <a:gd name="connsiteY5" fmla="*/ 447967 h 670560"/>
                <a:gd name="connsiteX6" fmla="*/ 189582 w 633087"/>
                <a:gd name="connsiteY6" fmla="*/ 456513 h 670560"/>
                <a:gd name="connsiteX7" fmla="*/ 305427 w 633087"/>
                <a:gd name="connsiteY7" fmla="*/ 506730 h 670560"/>
                <a:gd name="connsiteX8" fmla="*/ 469257 w 633087"/>
                <a:gd name="connsiteY8" fmla="*/ 335280 h 670560"/>
                <a:gd name="connsiteX9" fmla="*/ 305427 w 633087"/>
                <a:gd name="connsiteY9" fmla="*/ 163830 h 670560"/>
                <a:gd name="connsiteX10" fmla="*/ 189582 w 633087"/>
                <a:gd name="connsiteY10" fmla="*/ 214047 h 670560"/>
                <a:gd name="connsiteX11" fmla="*/ 184076 w 633087"/>
                <a:gd name="connsiteY11" fmla="*/ 222592 h 670560"/>
                <a:gd name="connsiteX12" fmla="*/ 1 w 633087"/>
                <a:gd name="connsiteY12" fmla="*/ 222592 h 670560"/>
                <a:gd name="connsiteX13" fmla="*/ 3516 w 633087"/>
                <a:gd name="connsiteY13" fmla="*/ 204774 h 670560"/>
                <a:gd name="connsiteX14" fmla="*/ 305427 w 633087"/>
                <a:gd name="connsiteY14" fmla="*/ 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3087" h="670560">
                  <a:moveTo>
                    <a:pt x="305427" y="0"/>
                  </a:moveTo>
                  <a:cubicBezTo>
                    <a:pt x="486389" y="0"/>
                    <a:pt x="633087" y="150110"/>
                    <a:pt x="633087" y="335280"/>
                  </a:cubicBezTo>
                  <a:cubicBezTo>
                    <a:pt x="633087" y="520450"/>
                    <a:pt x="486389" y="670560"/>
                    <a:pt x="305427" y="670560"/>
                  </a:cubicBezTo>
                  <a:cubicBezTo>
                    <a:pt x="169706" y="670560"/>
                    <a:pt x="53258" y="586123"/>
                    <a:pt x="3516" y="465786"/>
                  </a:cubicBezTo>
                  <a:lnTo>
                    <a:pt x="0" y="447967"/>
                  </a:lnTo>
                  <a:lnTo>
                    <a:pt x="184076" y="447967"/>
                  </a:lnTo>
                  <a:lnTo>
                    <a:pt x="189582" y="456513"/>
                  </a:lnTo>
                  <a:cubicBezTo>
                    <a:pt x="219229" y="487540"/>
                    <a:pt x="260187" y="506730"/>
                    <a:pt x="305427" y="506730"/>
                  </a:cubicBezTo>
                  <a:cubicBezTo>
                    <a:pt x="395908" y="506730"/>
                    <a:pt x="469257" y="429969"/>
                    <a:pt x="469257" y="335280"/>
                  </a:cubicBezTo>
                  <a:cubicBezTo>
                    <a:pt x="469257" y="240591"/>
                    <a:pt x="395908" y="163830"/>
                    <a:pt x="305427" y="163830"/>
                  </a:cubicBezTo>
                  <a:cubicBezTo>
                    <a:pt x="260187" y="163830"/>
                    <a:pt x="219229" y="183020"/>
                    <a:pt x="189582" y="214047"/>
                  </a:cubicBezTo>
                  <a:lnTo>
                    <a:pt x="184076" y="222592"/>
                  </a:lnTo>
                  <a:lnTo>
                    <a:pt x="1" y="222592"/>
                  </a:lnTo>
                  <a:lnTo>
                    <a:pt x="3516" y="204774"/>
                  </a:lnTo>
                  <a:cubicBezTo>
                    <a:pt x="53258" y="84437"/>
                    <a:pt x="169706" y="0"/>
                    <a:pt x="30542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538545" y="1004700"/>
              <a:ext cx="1285616" cy="3882367"/>
              <a:chOff x="1266025" y="997859"/>
              <a:chExt cx="1021568" cy="3898229"/>
            </a:xfrm>
          </p:grpSpPr>
          <p:sp>
            <p:nvSpPr>
              <p:cNvPr id="96" name="Sun 95"/>
              <p:cNvSpPr/>
              <p:nvPr/>
            </p:nvSpPr>
            <p:spPr>
              <a:xfrm>
                <a:off x="1450986" y="2303437"/>
                <a:ext cx="634312" cy="668740"/>
              </a:xfrm>
              <a:prstGeom prst="su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গ</a:t>
                </a:r>
              </a:p>
              <a:p>
                <a:pPr algn="ctr"/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7" name="Sun 96"/>
              <p:cNvSpPr/>
              <p:nvPr/>
            </p:nvSpPr>
            <p:spPr>
              <a:xfrm>
                <a:off x="1508097" y="1740810"/>
                <a:ext cx="484804" cy="511874"/>
              </a:xfrm>
              <a:prstGeom prst="sun">
                <a:avLst/>
              </a:prstGeom>
              <a:solidFill>
                <a:schemeClr val="tx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en-US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গ</a:t>
                </a:r>
                <a:endParaRPr lang="en-US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98" name="Sun 97"/>
              <p:cNvSpPr/>
              <p:nvPr/>
            </p:nvSpPr>
            <p:spPr>
              <a:xfrm>
                <a:off x="1564777" y="1346944"/>
                <a:ext cx="382136" cy="368489"/>
              </a:xfrm>
              <a:prstGeom prst="sun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en-US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গ</a:t>
                </a:r>
                <a:endParaRPr lang="en-US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99" name="Sun 98"/>
              <p:cNvSpPr/>
              <p:nvPr/>
            </p:nvSpPr>
            <p:spPr>
              <a:xfrm>
                <a:off x="1428527" y="3022930"/>
                <a:ext cx="699602" cy="681612"/>
              </a:xfrm>
              <a:prstGeom prst="sun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en-US" sz="28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গ</a:t>
                </a:r>
                <a:endParaRPr lang="en-U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endParaRPr lang="en-US" sz="2800" dirty="0"/>
              </a:p>
            </p:txBody>
          </p:sp>
          <p:sp>
            <p:nvSpPr>
              <p:cNvPr id="100" name="Sun 99"/>
              <p:cNvSpPr/>
              <p:nvPr/>
            </p:nvSpPr>
            <p:spPr>
              <a:xfrm>
                <a:off x="1620729" y="997859"/>
                <a:ext cx="268777" cy="272956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Sun 100"/>
              <p:cNvSpPr/>
              <p:nvPr/>
            </p:nvSpPr>
            <p:spPr>
              <a:xfrm>
                <a:off x="1266025" y="3734897"/>
                <a:ext cx="1021568" cy="1161191"/>
              </a:xfrm>
              <a:prstGeom prst="sun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en-US" sz="66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গ</a:t>
                </a:r>
                <a:endParaRPr lang="en-US" sz="6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12571963" y="479231"/>
            <a:ext cx="1285616" cy="4564615"/>
            <a:chOff x="12571963" y="479231"/>
            <a:chExt cx="1285616" cy="4564615"/>
          </a:xfrm>
        </p:grpSpPr>
        <p:grpSp>
          <p:nvGrpSpPr>
            <p:cNvPr id="103" name="Group 102"/>
            <p:cNvGrpSpPr/>
            <p:nvPr/>
          </p:nvGrpSpPr>
          <p:grpSpPr>
            <a:xfrm>
              <a:off x="12571963" y="479231"/>
              <a:ext cx="1285616" cy="4564615"/>
              <a:chOff x="538545" y="377437"/>
              <a:chExt cx="1285616" cy="4417450"/>
            </a:xfrm>
          </p:grpSpPr>
          <p:sp>
            <p:nvSpPr>
              <p:cNvPr id="109" name="Freeform 108"/>
              <p:cNvSpPr/>
              <p:nvPr/>
            </p:nvSpPr>
            <p:spPr>
              <a:xfrm rot="479373">
                <a:off x="844187" y="377437"/>
                <a:ext cx="652515" cy="776325"/>
              </a:xfrm>
              <a:custGeom>
                <a:avLst/>
                <a:gdLst>
                  <a:gd name="connsiteX0" fmla="*/ 305427 w 633087"/>
                  <a:gd name="connsiteY0" fmla="*/ 0 h 670560"/>
                  <a:gd name="connsiteX1" fmla="*/ 633087 w 633087"/>
                  <a:gd name="connsiteY1" fmla="*/ 335280 h 670560"/>
                  <a:gd name="connsiteX2" fmla="*/ 305427 w 633087"/>
                  <a:gd name="connsiteY2" fmla="*/ 670560 h 670560"/>
                  <a:gd name="connsiteX3" fmla="*/ 3516 w 633087"/>
                  <a:gd name="connsiteY3" fmla="*/ 465786 h 670560"/>
                  <a:gd name="connsiteX4" fmla="*/ 0 w 633087"/>
                  <a:gd name="connsiteY4" fmla="*/ 447967 h 670560"/>
                  <a:gd name="connsiteX5" fmla="*/ 184076 w 633087"/>
                  <a:gd name="connsiteY5" fmla="*/ 447967 h 670560"/>
                  <a:gd name="connsiteX6" fmla="*/ 189582 w 633087"/>
                  <a:gd name="connsiteY6" fmla="*/ 456513 h 670560"/>
                  <a:gd name="connsiteX7" fmla="*/ 305427 w 633087"/>
                  <a:gd name="connsiteY7" fmla="*/ 506730 h 670560"/>
                  <a:gd name="connsiteX8" fmla="*/ 469257 w 633087"/>
                  <a:gd name="connsiteY8" fmla="*/ 335280 h 670560"/>
                  <a:gd name="connsiteX9" fmla="*/ 305427 w 633087"/>
                  <a:gd name="connsiteY9" fmla="*/ 163830 h 670560"/>
                  <a:gd name="connsiteX10" fmla="*/ 189582 w 633087"/>
                  <a:gd name="connsiteY10" fmla="*/ 214047 h 670560"/>
                  <a:gd name="connsiteX11" fmla="*/ 184076 w 633087"/>
                  <a:gd name="connsiteY11" fmla="*/ 222592 h 670560"/>
                  <a:gd name="connsiteX12" fmla="*/ 1 w 633087"/>
                  <a:gd name="connsiteY12" fmla="*/ 222592 h 670560"/>
                  <a:gd name="connsiteX13" fmla="*/ 3516 w 633087"/>
                  <a:gd name="connsiteY13" fmla="*/ 204774 h 670560"/>
                  <a:gd name="connsiteX14" fmla="*/ 305427 w 633087"/>
                  <a:gd name="connsiteY14" fmla="*/ 0 h 67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3087" h="670560">
                    <a:moveTo>
                      <a:pt x="305427" y="0"/>
                    </a:moveTo>
                    <a:cubicBezTo>
                      <a:pt x="486389" y="0"/>
                      <a:pt x="633087" y="150110"/>
                      <a:pt x="633087" y="335280"/>
                    </a:cubicBezTo>
                    <a:cubicBezTo>
                      <a:pt x="633087" y="520450"/>
                      <a:pt x="486389" y="670560"/>
                      <a:pt x="305427" y="670560"/>
                    </a:cubicBezTo>
                    <a:cubicBezTo>
                      <a:pt x="169706" y="670560"/>
                      <a:pt x="53258" y="586123"/>
                      <a:pt x="3516" y="465786"/>
                    </a:cubicBezTo>
                    <a:lnTo>
                      <a:pt x="0" y="447967"/>
                    </a:lnTo>
                    <a:lnTo>
                      <a:pt x="184076" y="447967"/>
                    </a:lnTo>
                    <a:lnTo>
                      <a:pt x="189582" y="456513"/>
                    </a:lnTo>
                    <a:cubicBezTo>
                      <a:pt x="219229" y="487540"/>
                      <a:pt x="260187" y="506730"/>
                      <a:pt x="305427" y="506730"/>
                    </a:cubicBezTo>
                    <a:cubicBezTo>
                      <a:pt x="395908" y="506730"/>
                      <a:pt x="469257" y="429969"/>
                      <a:pt x="469257" y="335280"/>
                    </a:cubicBezTo>
                    <a:cubicBezTo>
                      <a:pt x="469257" y="240591"/>
                      <a:pt x="395908" y="163830"/>
                      <a:pt x="305427" y="163830"/>
                    </a:cubicBezTo>
                    <a:cubicBezTo>
                      <a:pt x="260187" y="163830"/>
                      <a:pt x="219229" y="183020"/>
                      <a:pt x="189582" y="214047"/>
                    </a:cubicBezTo>
                    <a:lnTo>
                      <a:pt x="184076" y="222592"/>
                    </a:lnTo>
                    <a:lnTo>
                      <a:pt x="1" y="222592"/>
                    </a:lnTo>
                    <a:lnTo>
                      <a:pt x="3516" y="204774"/>
                    </a:lnTo>
                    <a:cubicBezTo>
                      <a:pt x="53258" y="84437"/>
                      <a:pt x="169706" y="0"/>
                      <a:pt x="305427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538545" y="1004700"/>
                <a:ext cx="1285616" cy="3790187"/>
                <a:chOff x="1266025" y="997859"/>
                <a:chExt cx="1021568" cy="3805674"/>
              </a:xfrm>
            </p:grpSpPr>
            <p:sp>
              <p:nvSpPr>
                <p:cNvPr id="111" name="Sun 110"/>
                <p:cNvSpPr/>
                <p:nvPr/>
              </p:nvSpPr>
              <p:spPr>
                <a:xfrm>
                  <a:off x="1450986" y="2303437"/>
                  <a:ext cx="634312" cy="668740"/>
                </a:xfrm>
                <a:prstGeom prst="sun">
                  <a:avLst/>
                </a:prstGeom>
                <a:solidFill>
                  <a:srgbClr val="CC0099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Sun 111"/>
                <p:cNvSpPr/>
                <p:nvPr/>
              </p:nvSpPr>
              <p:spPr>
                <a:xfrm>
                  <a:off x="1508097" y="1740810"/>
                  <a:ext cx="484804" cy="511874"/>
                </a:xfrm>
                <a:prstGeom prst="sun">
                  <a:avLst/>
                </a:prstGeom>
                <a:solidFill>
                  <a:schemeClr val="tx1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Sun 112"/>
                <p:cNvSpPr/>
                <p:nvPr/>
              </p:nvSpPr>
              <p:spPr>
                <a:xfrm>
                  <a:off x="1564777" y="1346944"/>
                  <a:ext cx="382136" cy="368489"/>
                </a:xfrm>
                <a:prstGeom prst="sun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Sun 113"/>
                <p:cNvSpPr/>
                <p:nvPr/>
              </p:nvSpPr>
              <p:spPr>
                <a:xfrm>
                  <a:off x="1428527" y="3022930"/>
                  <a:ext cx="699602" cy="681612"/>
                </a:xfrm>
                <a:prstGeom prst="sun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Sun 114"/>
                <p:cNvSpPr/>
                <p:nvPr/>
              </p:nvSpPr>
              <p:spPr>
                <a:xfrm>
                  <a:off x="1620729" y="997859"/>
                  <a:ext cx="268777" cy="272956"/>
                </a:xfrm>
                <a:prstGeom prst="sun">
                  <a:avLst/>
                </a:prstGeom>
                <a:solidFill>
                  <a:srgbClr val="FF00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Sun 115"/>
                <p:cNvSpPr/>
                <p:nvPr/>
              </p:nvSpPr>
              <p:spPr>
                <a:xfrm>
                  <a:off x="1266025" y="3642342"/>
                  <a:ext cx="1021568" cy="1161191"/>
                </a:xfrm>
                <a:prstGeom prst="sun">
                  <a:avLst/>
                </a:prstGeom>
                <a:solidFill>
                  <a:srgbClr val="00206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6601" y="4078108"/>
              <a:ext cx="934386" cy="799456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3066" y="3320232"/>
              <a:ext cx="587962" cy="503057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4083" y="2593120"/>
              <a:ext cx="536408" cy="458948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7134" y="2025292"/>
              <a:ext cx="412514" cy="352945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236" y="1595636"/>
              <a:ext cx="302907" cy="259166"/>
            </a:xfrm>
            <a:prstGeom prst="rect">
              <a:avLst/>
            </a:prstGeom>
          </p:spPr>
        </p:pic>
      </p:grpSp>
      <p:grpSp>
        <p:nvGrpSpPr>
          <p:cNvPr id="117" name="Group 116"/>
          <p:cNvGrpSpPr/>
          <p:nvPr/>
        </p:nvGrpSpPr>
        <p:grpSpPr>
          <a:xfrm>
            <a:off x="13849237" y="364724"/>
            <a:ext cx="1285616" cy="4557519"/>
            <a:chOff x="13849237" y="364724"/>
            <a:chExt cx="1285616" cy="4557519"/>
          </a:xfrm>
        </p:grpSpPr>
        <p:grpSp>
          <p:nvGrpSpPr>
            <p:cNvPr id="118" name="Group 117"/>
            <p:cNvGrpSpPr/>
            <p:nvPr/>
          </p:nvGrpSpPr>
          <p:grpSpPr>
            <a:xfrm>
              <a:off x="13849237" y="364724"/>
              <a:ext cx="1285616" cy="4557519"/>
              <a:chOff x="549562" y="340565"/>
              <a:chExt cx="1285616" cy="4557519"/>
            </a:xfrm>
          </p:grpSpPr>
          <p:sp>
            <p:nvSpPr>
              <p:cNvPr id="120" name="Freeform 119"/>
              <p:cNvSpPr/>
              <p:nvPr/>
            </p:nvSpPr>
            <p:spPr>
              <a:xfrm rot="479373">
                <a:off x="844187" y="340565"/>
                <a:ext cx="652515" cy="776325"/>
              </a:xfrm>
              <a:custGeom>
                <a:avLst/>
                <a:gdLst>
                  <a:gd name="connsiteX0" fmla="*/ 305427 w 633087"/>
                  <a:gd name="connsiteY0" fmla="*/ 0 h 670560"/>
                  <a:gd name="connsiteX1" fmla="*/ 633087 w 633087"/>
                  <a:gd name="connsiteY1" fmla="*/ 335280 h 670560"/>
                  <a:gd name="connsiteX2" fmla="*/ 305427 w 633087"/>
                  <a:gd name="connsiteY2" fmla="*/ 670560 h 670560"/>
                  <a:gd name="connsiteX3" fmla="*/ 3516 w 633087"/>
                  <a:gd name="connsiteY3" fmla="*/ 465786 h 670560"/>
                  <a:gd name="connsiteX4" fmla="*/ 0 w 633087"/>
                  <a:gd name="connsiteY4" fmla="*/ 447967 h 670560"/>
                  <a:gd name="connsiteX5" fmla="*/ 184076 w 633087"/>
                  <a:gd name="connsiteY5" fmla="*/ 447967 h 670560"/>
                  <a:gd name="connsiteX6" fmla="*/ 189582 w 633087"/>
                  <a:gd name="connsiteY6" fmla="*/ 456513 h 670560"/>
                  <a:gd name="connsiteX7" fmla="*/ 305427 w 633087"/>
                  <a:gd name="connsiteY7" fmla="*/ 506730 h 670560"/>
                  <a:gd name="connsiteX8" fmla="*/ 469257 w 633087"/>
                  <a:gd name="connsiteY8" fmla="*/ 335280 h 670560"/>
                  <a:gd name="connsiteX9" fmla="*/ 305427 w 633087"/>
                  <a:gd name="connsiteY9" fmla="*/ 163830 h 670560"/>
                  <a:gd name="connsiteX10" fmla="*/ 189582 w 633087"/>
                  <a:gd name="connsiteY10" fmla="*/ 214047 h 670560"/>
                  <a:gd name="connsiteX11" fmla="*/ 184076 w 633087"/>
                  <a:gd name="connsiteY11" fmla="*/ 222592 h 670560"/>
                  <a:gd name="connsiteX12" fmla="*/ 1 w 633087"/>
                  <a:gd name="connsiteY12" fmla="*/ 222592 h 670560"/>
                  <a:gd name="connsiteX13" fmla="*/ 3516 w 633087"/>
                  <a:gd name="connsiteY13" fmla="*/ 204774 h 670560"/>
                  <a:gd name="connsiteX14" fmla="*/ 305427 w 633087"/>
                  <a:gd name="connsiteY14" fmla="*/ 0 h 67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3087" h="670560">
                    <a:moveTo>
                      <a:pt x="305427" y="0"/>
                    </a:moveTo>
                    <a:cubicBezTo>
                      <a:pt x="486389" y="0"/>
                      <a:pt x="633087" y="150110"/>
                      <a:pt x="633087" y="335280"/>
                    </a:cubicBezTo>
                    <a:cubicBezTo>
                      <a:pt x="633087" y="520450"/>
                      <a:pt x="486389" y="670560"/>
                      <a:pt x="305427" y="670560"/>
                    </a:cubicBezTo>
                    <a:cubicBezTo>
                      <a:pt x="169706" y="670560"/>
                      <a:pt x="53258" y="586123"/>
                      <a:pt x="3516" y="465786"/>
                    </a:cubicBezTo>
                    <a:lnTo>
                      <a:pt x="0" y="447967"/>
                    </a:lnTo>
                    <a:lnTo>
                      <a:pt x="184076" y="447967"/>
                    </a:lnTo>
                    <a:lnTo>
                      <a:pt x="189582" y="456513"/>
                    </a:lnTo>
                    <a:cubicBezTo>
                      <a:pt x="219229" y="487540"/>
                      <a:pt x="260187" y="506730"/>
                      <a:pt x="305427" y="506730"/>
                    </a:cubicBezTo>
                    <a:cubicBezTo>
                      <a:pt x="395908" y="506730"/>
                      <a:pt x="469257" y="429969"/>
                      <a:pt x="469257" y="335280"/>
                    </a:cubicBezTo>
                    <a:cubicBezTo>
                      <a:pt x="469257" y="240591"/>
                      <a:pt x="395908" y="163830"/>
                      <a:pt x="305427" y="163830"/>
                    </a:cubicBezTo>
                    <a:cubicBezTo>
                      <a:pt x="260187" y="163830"/>
                      <a:pt x="219229" y="183020"/>
                      <a:pt x="189582" y="214047"/>
                    </a:cubicBezTo>
                    <a:lnTo>
                      <a:pt x="184076" y="222592"/>
                    </a:lnTo>
                    <a:lnTo>
                      <a:pt x="1" y="222592"/>
                    </a:lnTo>
                    <a:lnTo>
                      <a:pt x="3516" y="204774"/>
                    </a:lnTo>
                    <a:cubicBezTo>
                      <a:pt x="53258" y="84437"/>
                      <a:pt x="169706" y="0"/>
                      <a:pt x="305427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549562" y="1004700"/>
                <a:ext cx="1285616" cy="3893384"/>
                <a:chOff x="1274779" y="997859"/>
                <a:chExt cx="1021568" cy="3909291"/>
              </a:xfrm>
            </p:grpSpPr>
            <p:sp>
              <p:nvSpPr>
                <p:cNvPr id="122" name="Sun 121"/>
                <p:cNvSpPr/>
                <p:nvPr/>
              </p:nvSpPr>
              <p:spPr>
                <a:xfrm>
                  <a:off x="1450986" y="2303437"/>
                  <a:ext cx="634312" cy="668740"/>
                </a:xfrm>
                <a:prstGeom prst="sun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1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1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1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r>
                    <a:rPr lang="en-US" sz="2400" dirty="0" err="1">
                      <a:ln w="0"/>
                      <a:solidFill>
                        <a:srgbClr val="FFC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স্বা</a:t>
                  </a:r>
                  <a:endParaRPr lang="en-US" sz="24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2400" dirty="0"/>
                </a:p>
              </p:txBody>
            </p:sp>
            <p:sp>
              <p:nvSpPr>
                <p:cNvPr id="123" name="Sun 122"/>
                <p:cNvSpPr/>
                <p:nvPr/>
              </p:nvSpPr>
              <p:spPr>
                <a:xfrm>
                  <a:off x="1508097" y="1740810"/>
                  <a:ext cx="484804" cy="511874"/>
                </a:xfrm>
                <a:prstGeom prst="su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6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r>
                    <a:rPr lang="en-US" dirty="0" err="1" smtClean="0">
                      <a:ln w="0"/>
                      <a:solidFill>
                        <a:srgbClr val="FFC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স্বা</a:t>
                  </a:r>
                  <a:endParaRPr lang="en-US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124" name="Sun 123"/>
                <p:cNvSpPr/>
                <p:nvPr/>
              </p:nvSpPr>
              <p:spPr>
                <a:xfrm>
                  <a:off x="1564777" y="1346944"/>
                  <a:ext cx="382136" cy="368489"/>
                </a:xfrm>
                <a:prstGeom prst="sun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4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r>
                    <a:rPr lang="en-US" dirty="0" err="1" smtClean="0">
                      <a:ln w="0"/>
                      <a:solidFill>
                        <a:srgbClr val="FFC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স্বা</a:t>
                  </a:r>
                  <a:endParaRPr lang="en-US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125" name="Sun 124"/>
                <p:cNvSpPr/>
                <p:nvPr/>
              </p:nvSpPr>
              <p:spPr>
                <a:xfrm>
                  <a:off x="1428527" y="3022930"/>
                  <a:ext cx="699602" cy="681612"/>
                </a:xfrm>
                <a:prstGeom prst="sun">
                  <a:avLst/>
                </a:prstGeom>
                <a:solidFill>
                  <a:schemeClr val="accent6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Sun 125"/>
                <p:cNvSpPr/>
                <p:nvPr/>
              </p:nvSpPr>
              <p:spPr>
                <a:xfrm>
                  <a:off x="1620729" y="997859"/>
                  <a:ext cx="268777" cy="272956"/>
                </a:xfrm>
                <a:prstGeom prst="su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Sun 126"/>
                <p:cNvSpPr/>
                <p:nvPr/>
              </p:nvSpPr>
              <p:spPr>
                <a:xfrm>
                  <a:off x="1274779" y="3745959"/>
                  <a:ext cx="1021568" cy="1161191"/>
                </a:xfrm>
                <a:prstGeom prst="sun">
                  <a:avLst/>
                </a:prstGeom>
                <a:solidFill>
                  <a:srgbClr val="7030A0"/>
                </a:solidFill>
                <a:ln>
                  <a:solidFill>
                    <a:srgbClr val="FF00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r>
                    <a:rPr lang="en-US" sz="28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</a:p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r>
                    <a:rPr lang="en-US" sz="5400" dirty="0" err="1" smtClean="0">
                      <a:ln w="0"/>
                      <a:solidFill>
                        <a:srgbClr val="FFC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স্বা</a:t>
                  </a:r>
                  <a:endParaRPr lang="en-US" sz="54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19" name="Rectangle 118"/>
            <p:cNvSpPr/>
            <p:nvPr/>
          </p:nvSpPr>
          <p:spPr>
            <a:xfrm>
              <a:off x="14297921" y="3240408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স্বা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09" y="4145724"/>
            <a:ext cx="1887070" cy="2144156"/>
          </a:xfrm>
          <a:prstGeom prst="rect">
            <a:avLst/>
          </a:prstGeom>
        </p:spPr>
      </p:pic>
      <p:sp>
        <p:nvSpPr>
          <p:cNvPr id="130" name="Rectangle 129"/>
          <p:cNvSpPr/>
          <p:nvPr/>
        </p:nvSpPr>
        <p:spPr>
          <a:xfrm>
            <a:off x="-510200" y="137054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সমরেশ</a:t>
            </a:r>
            <a:r>
              <a:rPr lang="en-US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 </a:t>
            </a:r>
            <a:r>
              <a:rPr lang="en-US" sz="4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চন্দ্র</a:t>
            </a:r>
            <a:r>
              <a:rPr lang="en-US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 </a:t>
            </a:r>
            <a:r>
              <a:rPr lang="en-US" sz="4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সাহা</a:t>
            </a:r>
            <a:endParaRPr lang="en-US" sz="4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/>
              <a:cs typeface="SutonnyMJ" pitchFamily="2" charset="0"/>
            </a:endParaRPr>
          </a:p>
          <a:p>
            <a:pPr algn="ctr">
              <a:defRPr/>
            </a:pP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সহকারী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শিক্ষক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সাবেরুন্নেছা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বালিকা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উচ্চ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বিদ্যালয়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কেন্দুয়া-নেত্রকোনা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/>
              <a:cs typeface="SutonnyMJ" pitchFamily="2" charset="0"/>
            </a:endParaRPr>
          </a:p>
          <a:p>
            <a:pPr algn="ctr">
              <a:defRPr/>
            </a:pPr>
            <a:r>
              <a:rPr lang="en-US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01712394899</a:t>
            </a:r>
            <a:endParaRPr lang="en-US" sz="28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Times New Roman" pitchFamily="18" charset="0"/>
              </a:rPr>
              <a:t>E-mail:- saha2178@yahoo.com</a:t>
            </a:r>
            <a:endParaRPr lang="en-US" sz="20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8897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4213 L -0.64557 -0.0229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62656 -0.004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2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1783 L -0.63594 -0.0043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9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324 L -0.62877 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162 L -0.62148 0.0055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946754" y="5270851"/>
            <a:ext cx="1670490" cy="115162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বিষ্ণু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5" r="23422"/>
          <a:stretch/>
        </p:blipFill>
        <p:spPr>
          <a:xfrm>
            <a:off x="3976155" y="1042559"/>
            <a:ext cx="3590201" cy="4036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6" y="1042559"/>
            <a:ext cx="3434275" cy="3971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r="17719"/>
          <a:stretch/>
        </p:blipFill>
        <p:spPr>
          <a:xfrm>
            <a:off x="7839855" y="1042560"/>
            <a:ext cx="3672590" cy="4036965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8911651" y="5210891"/>
            <a:ext cx="1528997" cy="1151626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শিব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139252" y="5210891"/>
            <a:ext cx="1610428" cy="115162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ব্রহ্মা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14" name="Group 13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42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4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4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4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4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3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5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3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6" name="Group 25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27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3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2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21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9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7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6216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36" name="Group 35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64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6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6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6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6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7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5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49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5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5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43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1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Title 1"/>
          <p:cNvSpPr txBox="1">
            <a:spLocks/>
          </p:cNvSpPr>
          <p:nvPr/>
        </p:nvSpPr>
        <p:spPr>
          <a:xfrm>
            <a:off x="2152641" y="332874"/>
            <a:ext cx="7315201" cy="838199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26345" y="1926765"/>
            <a:ext cx="3892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12765" y="2766826"/>
            <a:ext cx="106138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/>
              </a:rPr>
              <a:t>স্রষ্টা</a:t>
            </a:r>
            <a:r>
              <a:rPr lang="en-US" sz="4000" dirty="0" smtClean="0">
                <a:latin typeface="NikoshBAN" panose="02000000000000000000"/>
              </a:rPr>
              <a:t> ও </a:t>
            </a:r>
            <a:r>
              <a:rPr lang="en-US" sz="4000" dirty="0" err="1" smtClean="0">
                <a:latin typeface="NikoshBAN" panose="02000000000000000000"/>
              </a:rPr>
              <a:t>সৃষ্টি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ধারণা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এবং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তাদের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মধ্যকার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সম্পর্ক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ব্যাখ্যা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করতে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পারবে</a:t>
            </a:r>
            <a:r>
              <a:rPr lang="en-US" sz="4000" dirty="0" smtClean="0">
                <a:latin typeface="NikoshBAN" panose="02000000000000000000"/>
              </a:rPr>
              <a:t>;</a:t>
            </a:r>
            <a:endParaRPr lang="en-US" sz="4000" dirty="0">
              <a:latin typeface="NikoshBAN" panose="0200000000000000000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90124" y="3525606"/>
            <a:ext cx="112405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>
                <a:latin typeface="NikoshBAN" panose="02000000000000000000"/>
              </a:rPr>
              <a:t>সকল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জীবের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মধ্যে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স্রষ্টা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বা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ঈশ্বরের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অস্তিত্ব</a:t>
            </a:r>
            <a:r>
              <a:rPr lang="en-US" sz="4400" dirty="0" smtClean="0">
                <a:latin typeface="NikoshBAN" panose="02000000000000000000"/>
              </a:rPr>
              <a:t>  </a:t>
            </a:r>
            <a:r>
              <a:rPr lang="en-US" sz="4400" dirty="0" err="1" smtClean="0">
                <a:latin typeface="NikoshBAN" panose="02000000000000000000"/>
              </a:rPr>
              <a:t>ব্যাখা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করতে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পারবে</a:t>
            </a:r>
            <a:r>
              <a:rPr lang="en-US" sz="4400" dirty="0" smtClean="0">
                <a:latin typeface="NikoshBAN" panose="02000000000000000000"/>
              </a:rPr>
              <a:t>;</a:t>
            </a:r>
            <a:r>
              <a:rPr lang="bn-BD" sz="4400" dirty="0" smtClean="0">
                <a:latin typeface="NikoshBAN" panose="02000000000000000000"/>
              </a:rPr>
              <a:t> </a:t>
            </a:r>
            <a:endParaRPr lang="en-US" sz="4400" dirty="0">
              <a:latin typeface="NikoshBAN" panose="0200000000000000000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33166" y="4290170"/>
            <a:ext cx="11399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/>
              </a:rPr>
              <a:t>সৃষ্টির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মধ্যে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স্রষ্টার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অস্তিত্ব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উপলব্ধি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জীবসেবায়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উদ্বদ্ধ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হতে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পারবে</a:t>
            </a:r>
            <a:r>
              <a:rPr lang="en-US" sz="4000" dirty="0" smtClean="0">
                <a:latin typeface="NikoshBAN" panose="02000000000000000000"/>
              </a:rPr>
              <a:t> ।</a:t>
            </a:r>
            <a:endParaRPr lang="en-US" sz="40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6054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/>
      <p:bldP spid="75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36" name="Group 35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64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6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6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6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6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7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5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49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5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5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43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1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Title 1"/>
          <p:cNvSpPr txBox="1">
            <a:spLocks/>
          </p:cNvSpPr>
          <p:nvPr/>
        </p:nvSpPr>
        <p:spPr>
          <a:xfrm>
            <a:off x="2152641" y="332874"/>
            <a:ext cx="7315201" cy="838199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atin typeface="NikoshBAN" panose="02000000000000000000"/>
              </a:rPr>
              <a:t>স্রষ্টা</a:t>
            </a:r>
            <a:r>
              <a:rPr lang="en-US" sz="5400" dirty="0">
                <a:latin typeface="NikoshBAN" panose="02000000000000000000"/>
              </a:rPr>
              <a:t> ও </a:t>
            </a:r>
            <a:r>
              <a:rPr lang="en-US" sz="5400" dirty="0" err="1">
                <a:latin typeface="NikoshBAN" panose="02000000000000000000"/>
              </a:rPr>
              <a:t>সৃষ্টি</a:t>
            </a:r>
            <a:r>
              <a:rPr lang="en-US" sz="5400" dirty="0">
                <a:latin typeface="NikoshBAN" panose="0200000000000000000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640901" y="1321763"/>
            <a:ext cx="10841600" cy="5135599"/>
          </a:xfrm>
          <a:prstGeom prst="can">
            <a:avLst>
              <a:gd name="adj" fmla="val 100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স্রষ্টা</a:t>
            </a:r>
            <a:r>
              <a:rPr lang="en-US" sz="4000" dirty="0" smtClean="0">
                <a:latin typeface="NikoshBAN" panose="02000000000000000000"/>
              </a:rPr>
              <a:t> ও </a:t>
            </a:r>
            <a:r>
              <a:rPr lang="en-US" sz="4000" dirty="0" err="1" smtClean="0">
                <a:latin typeface="NikoshBAN" panose="02000000000000000000"/>
              </a:rPr>
              <a:t>সৃষ্টির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মধ্যে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গভীর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সম্পর্ক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বিদ্যমান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স্রষ্টা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জীবকূলের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কল্যাণে</a:t>
            </a:r>
            <a:r>
              <a:rPr lang="en-US" sz="4000" dirty="0" smtClean="0">
                <a:latin typeface="NikoshBAN" panose="02000000000000000000"/>
              </a:rPr>
              <a:t> এ </a:t>
            </a:r>
            <a:r>
              <a:rPr lang="en-US" sz="4000" dirty="0" err="1" smtClean="0">
                <a:latin typeface="NikoshBAN" panose="02000000000000000000"/>
              </a:rPr>
              <a:t>সুন্দর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প্রকৃতি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সৃষ্টি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করেছেন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সমুদ্র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নদী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পাহা-পর্বত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চন্দ্র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সূর্য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গাছ-পালা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জীবজন্ত্র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প্রভৃতি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তাঁর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সৃষ্ট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প্রকৃতির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অংশ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স্রষ্টা</a:t>
            </a:r>
            <a:r>
              <a:rPr lang="en-US" sz="4000" dirty="0" smtClean="0">
                <a:latin typeface="NikoshBAN" panose="02000000000000000000"/>
              </a:rPr>
              <a:t> ও </a:t>
            </a:r>
            <a:r>
              <a:rPr lang="en-US" sz="4000" dirty="0" err="1" smtClean="0">
                <a:latin typeface="NikoshBAN" panose="02000000000000000000"/>
              </a:rPr>
              <a:t>সৃষ্টির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মধ্যে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রয়েছে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গভীর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সম্পর্ক</a:t>
            </a:r>
            <a:r>
              <a:rPr lang="en-US" sz="4000" dirty="0" smtClean="0">
                <a:latin typeface="NikoshBAN" panose="02000000000000000000"/>
              </a:rPr>
              <a:t>।</a:t>
            </a:r>
            <a:endParaRPr lang="en-US" sz="40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0584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36" name="Group 35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64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6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6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6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6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7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5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49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5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5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43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1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Title 1"/>
          <p:cNvSpPr txBox="1">
            <a:spLocks/>
          </p:cNvSpPr>
          <p:nvPr/>
        </p:nvSpPr>
        <p:spPr>
          <a:xfrm>
            <a:off x="2152641" y="332874"/>
            <a:ext cx="8868411" cy="838199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atin typeface="NikoshBAN" panose="02000000000000000000"/>
              </a:rPr>
              <a:t>স্রষ্টা</a:t>
            </a:r>
            <a:r>
              <a:rPr lang="en-US" sz="5400" dirty="0">
                <a:latin typeface="NikoshBAN" panose="02000000000000000000"/>
              </a:rPr>
              <a:t> ও </a:t>
            </a:r>
            <a:r>
              <a:rPr lang="en-US" sz="5400" dirty="0" err="1">
                <a:latin typeface="NikoshBAN" panose="02000000000000000000"/>
              </a:rPr>
              <a:t>সৃষ্টি</a:t>
            </a:r>
            <a:r>
              <a:rPr lang="en-US" sz="5400" dirty="0">
                <a:latin typeface="NikoshBAN" panose="02000000000000000000"/>
              </a:rPr>
              <a:t> </a:t>
            </a:r>
            <a:r>
              <a:rPr lang="en-US" sz="5400" dirty="0" err="1">
                <a:latin typeface="NikoshBAN" panose="02000000000000000000"/>
              </a:rPr>
              <a:t>ধারণা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Can 72"/>
          <p:cNvSpPr/>
          <p:nvPr/>
        </p:nvSpPr>
        <p:spPr>
          <a:xfrm>
            <a:off x="640901" y="1611319"/>
            <a:ext cx="10841600" cy="4846043"/>
          </a:xfrm>
          <a:prstGeom prst="can">
            <a:avLst>
              <a:gd name="adj" fmla="val 100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/>
              </a:rPr>
              <a:t>আমাদের</a:t>
            </a:r>
            <a:r>
              <a:rPr lang="en-US" sz="4000" dirty="0" smtClean="0">
                <a:latin typeface="NikoshBAN" panose="02000000000000000000"/>
              </a:rPr>
              <a:t> এ </a:t>
            </a:r>
            <a:r>
              <a:rPr lang="en-US" sz="4000" dirty="0" err="1" smtClean="0">
                <a:latin typeface="NikoshBAN" panose="02000000000000000000"/>
              </a:rPr>
              <a:t>পৃথিবী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বড়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সুন্দর</a:t>
            </a:r>
            <a:r>
              <a:rPr lang="en-US" sz="4000" dirty="0" smtClean="0">
                <a:latin typeface="NikoshBAN" panose="02000000000000000000"/>
              </a:rPr>
              <a:t> ও </a:t>
            </a:r>
            <a:r>
              <a:rPr lang="en-US" sz="4000" dirty="0" err="1" smtClean="0">
                <a:latin typeface="NikoshBAN" panose="02000000000000000000"/>
              </a:rPr>
              <a:t>বিচিত্র</a:t>
            </a:r>
            <a:r>
              <a:rPr lang="en-US" sz="4000" dirty="0" smtClean="0">
                <a:latin typeface="NikoshBAN" panose="02000000000000000000"/>
              </a:rPr>
              <a:t> । </a:t>
            </a:r>
            <a:r>
              <a:rPr lang="en-US" sz="4000" dirty="0" err="1" smtClean="0">
                <a:latin typeface="NikoshBAN" panose="02000000000000000000"/>
              </a:rPr>
              <a:t>এখানে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রয়েছে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মানুষ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পশু-পাখি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কীট-পতঙ্গ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গাছপালা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জীবজন্তু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আকাশ</a:t>
            </a:r>
            <a:r>
              <a:rPr lang="en-US" sz="4000" dirty="0" smtClean="0">
                <a:latin typeface="NikoshBAN" panose="02000000000000000000"/>
              </a:rPr>
              <a:t>- </a:t>
            </a:r>
            <a:r>
              <a:rPr lang="en-US" sz="4000" dirty="0" err="1" smtClean="0">
                <a:latin typeface="NikoshBAN" panose="02000000000000000000"/>
              </a:rPr>
              <a:t>বাতাস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পাহাড়-পর্বত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মরু-প্রান্তরসহ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কত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রকমের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বিচিত্রতা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পৃথিবীর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উপরে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রয়েছে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সুনীল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আকাশ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আকাশে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বিরাজ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করছে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>
                <a:latin typeface="NikoshBAN" panose="02000000000000000000"/>
              </a:rPr>
              <a:t>চন্দ্র</a:t>
            </a:r>
            <a:r>
              <a:rPr lang="en-US" sz="4000" dirty="0">
                <a:latin typeface="NikoshBAN" panose="02000000000000000000"/>
              </a:rPr>
              <a:t>, </a:t>
            </a:r>
            <a:r>
              <a:rPr lang="en-US" sz="4000" dirty="0" err="1">
                <a:latin typeface="NikoshBAN" panose="02000000000000000000"/>
              </a:rPr>
              <a:t>সূর্য</a:t>
            </a:r>
            <a:r>
              <a:rPr lang="en-US" sz="4000" dirty="0">
                <a:latin typeface="NikoshBAN" panose="02000000000000000000"/>
              </a:rPr>
              <a:t>, </a:t>
            </a:r>
            <a:r>
              <a:rPr lang="en-US" sz="4000" dirty="0" err="1">
                <a:latin typeface="NikoshBAN" panose="02000000000000000000"/>
              </a:rPr>
              <a:t>গ্রহ</a:t>
            </a:r>
            <a:r>
              <a:rPr lang="en-US" sz="4000" dirty="0">
                <a:latin typeface="NikoshBAN" panose="02000000000000000000"/>
              </a:rPr>
              <a:t>, </a:t>
            </a:r>
            <a:r>
              <a:rPr lang="en-US" sz="4000" dirty="0" err="1">
                <a:latin typeface="NikoshBAN" panose="02000000000000000000"/>
              </a:rPr>
              <a:t>তারা</a:t>
            </a:r>
            <a:r>
              <a:rPr lang="en-US" sz="4000" dirty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নক্ষত্র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ধূমকেতু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ছায়াপথ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ইত্যাদি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স্রষ্টা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এই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সব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কিছু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সৃষ্টি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করেছেন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এবং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সবকিছুকে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আবার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তিনি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একটি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নির্দিষ্ট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নিয়মে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মধ্যে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পরিচালনা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করছেন</a:t>
            </a:r>
            <a:r>
              <a:rPr lang="en-US" sz="4000" dirty="0" smtClean="0">
                <a:latin typeface="NikoshBAN" panose="02000000000000000000"/>
              </a:rPr>
              <a:t>।  </a:t>
            </a:r>
            <a:endParaRPr lang="en-US" sz="40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08202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02" y="1058058"/>
            <a:ext cx="5295543" cy="28820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4" name="Group 3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32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3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4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4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2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5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2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17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2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1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11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9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0" y="4022979"/>
            <a:ext cx="5733085" cy="254023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01" y="3955955"/>
            <a:ext cx="5295543" cy="26391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9" y="1093035"/>
            <a:ext cx="5797930" cy="2847102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3386960" y="364735"/>
            <a:ext cx="4853015" cy="659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জীবে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ঈশ্বরের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অস্তিত্ব</a:t>
            </a:r>
            <a:r>
              <a:rPr lang="en-US" sz="4000" dirty="0" smtClean="0"/>
              <a:t> </a:t>
            </a:r>
            <a:r>
              <a:rPr lang="en-US" sz="4000" dirty="0" err="1" smtClean="0"/>
              <a:t>রয়েছে</a:t>
            </a:r>
            <a:r>
              <a:rPr lang="en-US" sz="4000" dirty="0" smtClean="0"/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2160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36" name="Group 35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64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6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6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6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6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7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5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49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5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5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43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1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Title 1"/>
          <p:cNvSpPr txBox="1">
            <a:spLocks/>
          </p:cNvSpPr>
          <p:nvPr/>
        </p:nvSpPr>
        <p:spPr>
          <a:xfrm>
            <a:off x="2152641" y="332874"/>
            <a:ext cx="8868411" cy="838199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anose="02000000000000000000"/>
              </a:rPr>
              <a:t>জীবের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মধ্যে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স্রষ্টার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অস্তিত্ব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Can 72"/>
          <p:cNvSpPr/>
          <p:nvPr/>
        </p:nvSpPr>
        <p:spPr>
          <a:xfrm>
            <a:off x="640901" y="1611319"/>
            <a:ext cx="10841600" cy="4846043"/>
          </a:xfrm>
          <a:prstGeom prst="can">
            <a:avLst>
              <a:gd name="adj" fmla="val 63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NikoshBAN" panose="02000000000000000000"/>
              </a:rPr>
              <a:t>সকল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জীবের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মধ্যেই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স্রষ্টার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অস্তিত্ব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রয়েছে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তিনি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সকল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জীব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সৃষ্টি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করেছেন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এবং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জীবদেহেই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অবস্থান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করেন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তাই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আমরা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প্রতিটি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জীবকেই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ঈশ্বরজ্ঞানে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পূজা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করি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যেমন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আমরা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তুলসীগাছকে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পূজা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আবার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গাভীকেও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মাতৃরুপে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পূজা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করি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স্রষ্টার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এই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সৃষ্টির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প্রতি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শ্রদ্ধা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নিবেদনের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মাধ্যমে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আমরা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ঈশ্বরের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অস্তিত্বকে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উলিব্ধি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করি</a:t>
            </a:r>
            <a:r>
              <a:rPr lang="en-US" sz="4000" dirty="0" smtClean="0">
                <a:latin typeface="NikoshBAN" panose="02000000000000000000"/>
              </a:rPr>
              <a:t>। এ </a:t>
            </a:r>
            <a:r>
              <a:rPr lang="en-US" sz="4000" dirty="0" err="1" smtClean="0">
                <a:latin typeface="NikoshBAN" panose="02000000000000000000"/>
              </a:rPr>
              <a:t>প্রসঙ্গে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স্বামী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বিবেকানন্দ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বলেছেন</a:t>
            </a:r>
            <a:r>
              <a:rPr lang="en-US" sz="4000" dirty="0" smtClean="0">
                <a:latin typeface="NikoshBAN" panose="02000000000000000000"/>
              </a:rPr>
              <a:t>- ‘</a:t>
            </a:r>
            <a:r>
              <a:rPr lang="en-US" sz="4000" dirty="0" err="1" smtClean="0">
                <a:latin typeface="NikoshBAN" panose="02000000000000000000"/>
              </a:rPr>
              <a:t>বহুরুপে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সম্মুখে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তোমার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ছাড়ি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কোথা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খুঁজিছ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ঈশ্বর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জীবে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প্রেম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যেইজন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সেইজন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সেবিছে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ঈশ্বর</a:t>
            </a:r>
            <a:r>
              <a:rPr lang="en-US" sz="4000" dirty="0" smtClean="0">
                <a:latin typeface="NikoshBAN" panose="02000000000000000000"/>
              </a:rPr>
              <a:t>।’</a:t>
            </a:r>
            <a:endParaRPr lang="en-US" sz="40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8902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3" name="Group 2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31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3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3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2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4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24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5" name="Group 14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1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1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1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10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8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4730016" y="475926"/>
            <a:ext cx="2182008" cy="769441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just"/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18096" y="5659590"/>
            <a:ext cx="895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ঈশ্বর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30" y="1532489"/>
            <a:ext cx="2692063" cy="30095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84" y="1692835"/>
            <a:ext cx="2692063" cy="3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13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18" y="314793"/>
            <a:ext cx="8731767" cy="4944146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4500794" y="5258939"/>
            <a:ext cx="3028013" cy="115162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472781" y="5258939"/>
            <a:ext cx="3028013" cy="115162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528807" y="5258939"/>
            <a:ext cx="3028013" cy="1151626"/>
          </a:xfrm>
          <a:prstGeom prst="horizont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ধংস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7" name="Group 6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35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3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7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3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4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8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2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20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2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2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1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2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166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789" y="0"/>
            <a:ext cx="21292458" cy="7149174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4858667" y="5193772"/>
            <a:ext cx="2456533" cy="114171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কৃষ্ণ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1" r="31094"/>
          <a:stretch/>
        </p:blipFill>
        <p:spPr>
          <a:xfrm>
            <a:off x="3822316" y="590400"/>
            <a:ext cx="4529233" cy="46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36" name="Group 35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64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6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6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6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6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7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5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49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5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5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43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1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Can 71"/>
          <p:cNvSpPr/>
          <p:nvPr/>
        </p:nvSpPr>
        <p:spPr>
          <a:xfrm>
            <a:off x="640901" y="1549832"/>
            <a:ext cx="10841600" cy="4907530"/>
          </a:xfrm>
          <a:prstGeom prst="can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/>
              </a:rPr>
              <a:t>ঈশ্বর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সর্বত্রই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রয়েছেন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এবং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তিনি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জীবদেহে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আত্মারূপে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বিরাজ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করেন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সুতরাং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জীবদেহের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সচলতা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নির্ভর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ঈশ্বরের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অস্তিত্বের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উপর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ঈশ্বর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ছাড়া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জীবদেহের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অস্তিত্ব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চিন্তা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যায়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না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আত্মাই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জীবদেহের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প্রাণ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জীবদেহ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থেকে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আত্মা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সরে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যাওয়াটাই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হল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জীবদেহের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মৃত্যু</a:t>
            </a:r>
            <a:r>
              <a:rPr lang="en-US" sz="4000" dirty="0" smtClean="0">
                <a:latin typeface="NikoshBAN" panose="02000000000000000000"/>
              </a:rPr>
              <a:t>। এ </a:t>
            </a:r>
            <a:r>
              <a:rPr lang="en-US" sz="4000" dirty="0" err="1" smtClean="0">
                <a:latin typeface="NikoshBAN" panose="02000000000000000000"/>
              </a:rPr>
              <a:t>অবস্থায়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জীবদেহের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মধ্যে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ঈশ্বরের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অস্তিত্ব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থাকে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না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আত্মা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নিরাকার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তাই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আমরা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আত্মাকে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দেখেতে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পাই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না</a:t>
            </a:r>
            <a:r>
              <a:rPr lang="en-US" sz="4000" dirty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কিন্তু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তার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উপস্থিতি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উপলব্ধি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করেতে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পারি</a:t>
            </a:r>
            <a:r>
              <a:rPr lang="en-US" sz="4000" dirty="0" smtClean="0">
                <a:latin typeface="NikoshBAN" panose="02000000000000000000"/>
              </a:rPr>
              <a:t>। </a:t>
            </a:r>
            <a:r>
              <a:rPr lang="en-US" sz="4000" dirty="0" err="1" smtClean="0">
                <a:latin typeface="NikoshBAN" panose="02000000000000000000"/>
              </a:rPr>
              <a:t>হিন্দুধর্ম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বিশ্বাস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করে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আত্মার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মৃত্যু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হয়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না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অবস্থান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ত্যাগ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অন্য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অবস্থানে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আশ্রয়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নেয়</a:t>
            </a:r>
            <a:r>
              <a:rPr lang="en-US" sz="4000" dirty="0" smtClean="0">
                <a:latin typeface="NikoshBAN" panose="02000000000000000000"/>
              </a:rPr>
              <a:t> । </a:t>
            </a:r>
            <a:r>
              <a:rPr lang="en-US" sz="4000" dirty="0" err="1" smtClean="0">
                <a:latin typeface="NikoshBAN" panose="02000000000000000000"/>
              </a:rPr>
              <a:t>অর্থা</a:t>
            </a:r>
            <a:r>
              <a:rPr lang="en-US" sz="4000" dirty="0" smtClean="0">
                <a:latin typeface="NikoshBAN" panose="02000000000000000000"/>
              </a:rPr>
              <a:t>ৎ </a:t>
            </a:r>
            <a:r>
              <a:rPr lang="en-US" sz="4000" dirty="0" err="1" smtClean="0">
                <a:latin typeface="NikoshBAN" panose="02000000000000000000"/>
              </a:rPr>
              <a:t>আত্মার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মৃত্যু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নেই</a:t>
            </a:r>
            <a:r>
              <a:rPr lang="en-US" sz="4000" dirty="0" smtClean="0">
                <a:latin typeface="NikoshBAN" panose="02000000000000000000"/>
              </a:rPr>
              <a:t>।</a:t>
            </a:r>
            <a:endParaRPr lang="en-US" sz="4000" dirty="0">
              <a:latin typeface="NikoshBAN" panose="0200000000000000000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2016" y="441331"/>
            <a:ext cx="3204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/>
              </a:rPr>
              <a:t>ঈশ্বর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কোথায়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থাকে</a:t>
            </a:r>
            <a:r>
              <a:rPr lang="en-US" sz="3600" dirty="0" smtClean="0">
                <a:latin typeface="NikoshBAN" panose="02000000000000000000"/>
              </a:rPr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993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36" name="Group 35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64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6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6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6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6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7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5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49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5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5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43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1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73" name="Picture 72" descr="roses_decor_by_lyotta-d65c20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74" name="Picture 73" descr="roses_decor_by_lyotta-d65c20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75" name="Picture 74" descr="roses_decor_by_lyotta-d65c20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76" name="Picture 75" descr="roses_decor_by_lyotta-d65c20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152400" y="152400"/>
            <a:ext cx="12196088" cy="6886073"/>
            <a:chOff x="-4088" y="-28073"/>
            <a:chExt cx="12196088" cy="6886073"/>
          </a:xfrm>
        </p:grpSpPr>
        <p:pic>
          <p:nvPicPr>
            <p:cNvPr id="79" name="Picture 78" descr="roses_decor_by_lyotta-d65c20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80" name="Picture 79" descr="roses_decor_by_lyotta-d65c20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81" name="Picture 80" descr="roses_decor_by_lyotta-d65c20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82" name="Picture 81" descr="roses_decor_by_lyotta-d65c20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83" name="TextBox 82"/>
          <p:cNvSpPr txBox="1"/>
          <p:nvPr/>
        </p:nvSpPr>
        <p:spPr>
          <a:xfrm>
            <a:off x="2793439" y="3389397"/>
            <a:ext cx="64822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40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457200"/>
            <a:r>
              <a:rPr lang="en-US" sz="3200" dirty="0" err="1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457200"/>
            <a:r>
              <a:rPr lang="bn-BD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pPr algn="ctr" defTabSz="457200"/>
            <a:r>
              <a:rPr lang="bn-BD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০৬-১১-২০১৯ইং</a:t>
            </a:r>
            <a:endParaRPr lang="bn-BD" sz="4000" dirty="0">
              <a:solidFill>
                <a:srgbClr val="000000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810000" y="308007"/>
            <a:ext cx="4506811" cy="1359294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4548" y="2215546"/>
            <a:ext cx="4152165" cy="305567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41529" y="2051773"/>
            <a:ext cx="4152165" cy="30556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39" y="1701778"/>
            <a:ext cx="1399852" cy="15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F2CEB2F-31F8-4F44-BB00-22939AC0914E}"/>
              </a:ext>
            </a:extLst>
          </p:cNvPr>
          <p:cNvSpPr txBox="1"/>
          <p:nvPr/>
        </p:nvSpPr>
        <p:spPr>
          <a:xfrm>
            <a:off x="4584131" y="297210"/>
            <a:ext cx="2790598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F29C1C5-D1D1-4FB6-969D-3F8DE3424B25}"/>
              </a:ext>
            </a:extLst>
          </p:cNvPr>
          <p:cNvSpPr txBox="1"/>
          <p:nvPr/>
        </p:nvSpPr>
        <p:spPr>
          <a:xfrm>
            <a:off x="9172349" y="297042"/>
            <a:ext cx="2668354" cy="14465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খাতায় লিখ;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16D3CE-9C5F-478F-B391-F0CF0D820B81}"/>
              </a:ext>
            </a:extLst>
          </p:cNvPr>
          <p:cNvSpPr txBox="1"/>
          <p:nvPr/>
        </p:nvSpPr>
        <p:spPr>
          <a:xfrm>
            <a:off x="614119" y="1311668"/>
            <a:ext cx="8378057" cy="70788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16FD74-AAC1-4D47-A04F-02E8C3693CD1}"/>
              </a:ext>
            </a:extLst>
          </p:cNvPr>
          <p:cNvSpPr txBox="1"/>
          <p:nvPr/>
        </p:nvSpPr>
        <p:spPr>
          <a:xfrm>
            <a:off x="823817" y="1998716"/>
            <a:ext cx="871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ব্রহ্ম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(খ)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2FF2FD-67B5-46C7-B441-6E63B5F0BBE1}"/>
              </a:ext>
            </a:extLst>
          </p:cNvPr>
          <p:cNvSpPr txBox="1"/>
          <p:nvPr/>
        </p:nvSpPr>
        <p:spPr>
          <a:xfrm>
            <a:off x="810195" y="2640374"/>
            <a:ext cx="7388113" cy="70788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16DA76-9841-4646-9122-8B7DE90C3370}"/>
              </a:ext>
            </a:extLst>
          </p:cNvPr>
          <p:cNvSpPr txBox="1"/>
          <p:nvPr/>
        </p:nvSpPr>
        <p:spPr>
          <a:xfrm>
            <a:off x="657462" y="3360927"/>
            <a:ext cx="1115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নিরাকার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081E3E-406F-409C-861E-D12AE9249F91}"/>
              </a:ext>
            </a:extLst>
          </p:cNvPr>
          <p:cNvSpPr txBox="1"/>
          <p:nvPr/>
        </p:nvSpPr>
        <p:spPr>
          <a:xfrm>
            <a:off x="749173" y="4006762"/>
            <a:ext cx="4164993" cy="70788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EEAFBE-AF9C-4A7E-9935-7CD511A89178}"/>
              </a:ext>
            </a:extLst>
          </p:cNvPr>
          <p:cNvSpPr txBox="1"/>
          <p:nvPr/>
        </p:nvSpPr>
        <p:spPr>
          <a:xfrm>
            <a:off x="780695" y="4772348"/>
            <a:ext cx="1098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নদীনালা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পথঘাট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দোকানপাট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EB93F34-5075-4149-8BCB-1022B672C117}"/>
              </a:ext>
            </a:extLst>
          </p:cNvPr>
          <p:cNvSpPr txBox="1"/>
          <p:nvPr/>
        </p:nvSpPr>
        <p:spPr>
          <a:xfrm>
            <a:off x="830090" y="5373368"/>
            <a:ext cx="4363642" cy="70788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অদ্বিতীয়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D793BA-2E85-42D9-848A-FAB18FC90498}"/>
              </a:ext>
            </a:extLst>
          </p:cNvPr>
          <p:cNvSpPr txBox="1"/>
          <p:nvPr/>
        </p:nvSpPr>
        <p:spPr>
          <a:xfrm>
            <a:off x="923395" y="6082960"/>
            <a:ext cx="10872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ভক্ত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="" xmlns:a16="http://schemas.microsoft.com/office/drawing/2014/main" id="{44C3B132-0D5B-4F82-8552-CEC7D1CDF9CD}"/>
              </a:ext>
            </a:extLst>
          </p:cNvPr>
          <p:cNvSpPr/>
          <p:nvPr/>
        </p:nvSpPr>
        <p:spPr>
          <a:xfrm rot="12501848">
            <a:off x="4733530" y="2006752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="" xmlns:a16="http://schemas.microsoft.com/office/drawing/2014/main" id="{AE9A8071-74CF-49EB-BB62-F0F9B042D154}"/>
              </a:ext>
            </a:extLst>
          </p:cNvPr>
          <p:cNvSpPr/>
          <p:nvPr/>
        </p:nvSpPr>
        <p:spPr>
          <a:xfrm rot="12501848">
            <a:off x="7546125" y="3337997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="" xmlns:a16="http://schemas.microsoft.com/office/drawing/2014/main" id="{270F7FF5-F127-42B1-BD8E-FE6C02919F36}"/>
              </a:ext>
            </a:extLst>
          </p:cNvPr>
          <p:cNvSpPr/>
          <p:nvPr/>
        </p:nvSpPr>
        <p:spPr>
          <a:xfrm rot="12501848">
            <a:off x="993049" y="4689052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="" xmlns:a16="http://schemas.microsoft.com/office/drawing/2014/main" id="{04144147-6BA8-4A13-9DE7-D98A17D4CCC7}"/>
              </a:ext>
            </a:extLst>
          </p:cNvPr>
          <p:cNvSpPr/>
          <p:nvPr/>
        </p:nvSpPr>
        <p:spPr>
          <a:xfrm rot="12501848">
            <a:off x="4355075" y="5945816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17" name="Group 16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26" name="Group 25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45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4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4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7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4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4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8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3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9" name="Group 28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30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3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2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139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F2CEB2F-31F8-4F44-BB00-22939AC0914E}"/>
              </a:ext>
            </a:extLst>
          </p:cNvPr>
          <p:cNvSpPr txBox="1"/>
          <p:nvPr/>
        </p:nvSpPr>
        <p:spPr>
          <a:xfrm>
            <a:off x="4288307" y="352748"/>
            <a:ext cx="2169467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F29C1C5-D1D1-4FB6-969D-3F8DE3424B25}"/>
              </a:ext>
            </a:extLst>
          </p:cNvPr>
          <p:cNvSpPr txBox="1"/>
          <p:nvPr/>
        </p:nvSpPr>
        <p:spPr>
          <a:xfrm>
            <a:off x="9778482" y="443738"/>
            <a:ext cx="2103742" cy="95410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খাতায় লিখ;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16D3CE-9C5F-478F-B391-F0CF0D820B81}"/>
              </a:ext>
            </a:extLst>
          </p:cNvPr>
          <p:cNvSpPr txBox="1"/>
          <p:nvPr/>
        </p:nvSpPr>
        <p:spPr>
          <a:xfrm>
            <a:off x="744747" y="1311668"/>
            <a:ext cx="5994334" cy="70788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16FD74-AAC1-4D47-A04F-02E8C3693CD1}"/>
              </a:ext>
            </a:extLst>
          </p:cNvPr>
          <p:cNvSpPr txBox="1"/>
          <p:nvPr/>
        </p:nvSpPr>
        <p:spPr>
          <a:xfrm>
            <a:off x="657462" y="2050393"/>
            <a:ext cx="1130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দিবাকার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নৈশ্যাকার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নিরাকার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2FF2FD-67B5-46C7-B441-6E63B5F0BBE1}"/>
              </a:ext>
            </a:extLst>
          </p:cNvPr>
          <p:cNvSpPr txBox="1"/>
          <p:nvPr/>
        </p:nvSpPr>
        <p:spPr>
          <a:xfrm>
            <a:off x="780043" y="2623189"/>
            <a:ext cx="4938692" cy="70788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ব্রহ্ম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16DA76-9841-4646-9122-8B7DE90C3370}"/>
              </a:ext>
            </a:extLst>
          </p:cNvPr>
          <p:cNvSpPr txBox="1"/>
          <p:nvPr/>
        </p:nvSpPr>
        <p:spPr>
          <a:xfrm>
            <a:off x="657462" y="3341133"/>
            <a:ext cx="1059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ঘ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081E3E-406F-409C-861E-D12AE9249F91}"/>
              </a:ext>
            </a:extLst>
          </p:cNvPr>
          <p:cNvSpPr txBox="1"/>
          <p:nvPr/>
        </p:nvSpPr>
        <p:spPr>
          <a:xfrm>
            <a:off x="690175" y="3962781"/>
            <a:ext cx="5767599" cy="70788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EEAFBE-AF9C-4A7E-9935-7CD511A89178}"/>
              </a:ext>
            </a:extLst>
          </p:cNvPr>
          <p:cNvSpPr txBox="1"/>
          <p:nvPr/>
        </p:nvSpPr>
        <p:spPr>
          <a:xfrm>
            <a:off x="657462" y="4660090"/>
            <a:ext cx="871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মা-বাবা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EB93F34-5075-4149-8BCB-1022B672C117}"/>
              </a:ext>
            </a:extLst>
          </p:cNvPr>
          <p:cNvSpPr txBox="1"/>
          <p:nvPr/>
        </p:nvSpPr>
        <p:spPr>
          <a:xfrm>
            <a:off x="804706" y="5231858"/>
            <a:ext cx="3263441" cy="70788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সর্বব্যাপী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D793BA-2E85-42D9-848A-FAB18FC90498}"/>
              </a:ext>
            </a:extLst>
          </p:cNvPr>
          <p:cNvSpPr txBox="1"/>
          <p:nvPr/>
        </p:nvSpPr>
        <p:spPr>
          <a:xfrm>
            <a:off x="771521" y="5963683"/>
            <a:ext cx="10872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দেবদেবী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="" xmlns:a16="http://schemas.microsoft.com/office/drawing/2014/main" id="{44C3B132-0D5B-4F82-8552-CEC7D1CDF9CD}"/>
              </a:ext>
            </a:extLst>
          </p:cNvPr>
          <p:cNvSpPr/>
          <p:nvPr/>
        </p:nvSpPr>
        <p:spPr>
          <a:xfrm rot="12501848">
            <a:off x="8106954" y="1955732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="" xmlns:a16="http://schemas.microsoft.com/office/drawing/2014/main" id="{AE9A8071-74CF-49EB-BB62-F0F9B042D154}"/>
              </a:ext>
            </a:extLst>
          </p:cNvPr>
          <p:cNvSpPr/>
          <p:nvPr/>
        </p:nvSpPr>
        <p:spPr>
          <a:xfrm rot="12501848">
            <a:off x="2668061" y="3108958"/>
            <a:ext cx="290408" cy="714305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="" xmlns:a16="http://schemas.microsoft.com/office/drawing/2014/main" id="{270F7FF5-F127-42B1-BD8E-FE6C02919F36}"/>
              </a:ext>
            </a:extLst>
          </p:cNvPr>
          <p:cNvSpPr/>
          <p:nvPr/>
        </p:nvSpPr>
        <p:spPr>
          <a:xfrm rot="12501848">
            <a:off x="899342" y="4464539"/>
            <a:ext cx="323504" cy="668707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="" xmlns:a16="http://schemas.microsoft.com/office/drawing/2014/main" id="{04144147-6BA8-4A13-9DE7-D98A17D4CCC7}"/>
              </a:ext>
            </a:extLst>
          </p:cNvPr>
          <p:cNvSpPr/>
          <p:nvPr/>
        </p:nvSpPr>
        <p:spPr>
          <a:xfrm rot="12501848">
            <a:off x="5548853" y="5718426"/>
            <a:ext cx="340054" cy="711525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17" name="Group 16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26" name="Group 25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45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4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4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7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4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4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8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3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9" name="Group 28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30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3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2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5098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31" y="1029162"/>
            <a:ext cx="7131965" cy="46859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20616" y="307703"/>
            <a:ext cx="481734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বলতো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তোমরা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এখানে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কি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করা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হচ্ছে</a:t>
            </a:r>
            <a:r>
              <a:rPr lang="en-US" sz="3200" dirty="0" smtClean="0">
                <a:latin typeface="NikoshBAN" panose="0200000000000000000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5153" y="5870850"/>
            <a:ext cx="565092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/>
              </a:rPr>
              <a:t>এখানে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ঈশ্বরের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আরাধনা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হচ্ছে</a:t>
            </a:r>
            <a:r>
              <a:rPr lang="en-US" sz="4000" dirty="0" smtClean="0">
                <a:latin typeface="NikoshBAN" panose="0200000000000000000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7" name="Group 6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35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3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7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3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4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8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2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20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2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2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1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2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714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/>
        </p:blipFill>
        <p:spPr>
          <a:xfrm rot="2411894">
            <a:off x="629341" y="239799"/>
            <a:ext cx="3552488" cy="615616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40" y="365975"/>
            <a:ext cx="4612248" cy="394334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36" name="Group 35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64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6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6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6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6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7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5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49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5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5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43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1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Can 71"/>
          <p:cNvSpPr/>
          <p:nvPr/>
        </p:nvSpPr>
        <p:spPr>
          <a:xfrm>
            <a:off x="675737" y="3434646"/>
            <a:ext cx="10841600" cy="3111834"/>
          </a:xfrm>
          <a:prstGeom prst="can">
            <a:avLst>
              <a:gd name="adj" fmla="val 100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/>
              </a:rPr>
              <a:t>আত্মা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নিরাকার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কিন্তু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প্রতিটি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জীবদেহে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তাঁর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উপস্থিতি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আমাদের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স্মরণ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করিয়ে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দেয়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সৃষ্টির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উপর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তাঁর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কর্তৃত্বের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কথা</a:t>
            </a:r>
            <a:r>
              <a:rPr lang="en-US" sz="4000" dirty="0" smtClean="0">
                <a:latin typeface="NikoshBAN" panose="02000000000000000000"/>
              </a:rPr>
              <a:t>, </a:t>
            </a:r>
            <a:r>
              <a:rPr lang="en-US" sz="4000" dirty="0" err="1" smtClean="0">
                <a:latin typeface="NikoshBAN" panose="02000000000000000000"/>
              </a:rPr>
              <a:t>সৃষ্টির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মধ্যে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তাঁর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অস্তিত্বের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কথা</a:t>
            </a:r>
            <a:r>
              <a:rPr lang="en-US" sz="4000" dirty="0" smtClean="0">
                <a:latin typeface="NikoshBAN" panose="02000000000000000000"/>
              </a:rPr>
              <a:t> । </a:t>
            </a:r>
            <a:r>
              <a:rPr lang="en-US" sz="4000" dirty="0" err="1" smtClean="0">
                <a:latin typeface="NikoshBAN" panose="02000000000000000000"/>
              </a:rPr>
              <a:t>জীবের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অস্তিত্ব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স্রষ্টা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বা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ঈশ্বরের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উপর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নির্ভরশীল</a:t>
            </a:r>
            <a:r>
              <a:rPr lang="en-US" sz="4000" dirty="0" smtClean="0">
                <a:latin typeface="NikoshBAN" panose="02000000000000000000"/>
              </a:rPr>
              <a:t>।</a:t>
            </a:r>
            <a:endParaRPr lang="en-US" sz="4000" dirty="0">
              <a:latin typeface="NikoshBAN" panose="0200000000000000000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53" y="285070"/>
            <a:ext cx="2499663" cy="31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3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696895" y="5540159"/>
            <a:ext cx="11017204" cy="9172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/>
            </a:endParaRPr>
          </a:p>
          <a:p>
            <a:pPr algn="ctr"/>
            <a:r>
              <a:rPr lang="en-US" sz="4400" dirty="0" err="1" smtClean="0">
                <a:latin typeface="NikoshBAN"/>
              </a:rPr>
              <a:t>ঈশ্বরের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অস্তিত্ব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উপলদ্ধি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করে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তিনি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কি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বলেল</a:t>
            </a:r>
            <a:r>
              <a:rPr lang="en-US" sz="4400" dirty="0" smtClean="0">
                <a:latin typeface="NikoshBAN"/>
              </a:rPr>
              <a:t>?</a:t>
            </a:r>
            <a:endParaRPr lang="en-US" sz="4400" dirty="0">
              <a:latin typeface="NikoshBAN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36" name="Group 35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64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6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6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6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6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7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5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49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5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5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43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1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Rounded Rectangle 71"/>
          <p:cNvSpPr/>
          <p:nvPr/>
        </p:nvSpPr>
        <p:spPr>
          <a:xfrm>
            <a:off x="2145212" y="291711"/>
            <a:ext cx="8415635" cy="9128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/>
            </a:endParaRPr>
          </a:p>
          <a:p>
            <a:pPr algn="ctr"/>
            <a:r>
              <a:rPr lang="en-US" sz="5400" dirty="0" err="1" smtClean="0">
                <a:latin typeface="NikoshBAN"/>
              </a:rPr>
              <a:t>তোমরা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কি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এই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লোকটি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কে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ছিন</a:t>
            </a:r>
            <a:r>
              <a:rPr lang="en-US" sz="5400" dirty="0" smtClean="0">
                <a:latin typeface="NikoshBAN"/>
              </a:rPr>
              <a:t>? </a:t>
            </a:r>
            <a:endParaRPr lang="en-US" sz="5400" dirty="0">
              <a:latin typeface="NikoshBAN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113449" y="285532"/>
            <a:ext cx="8472930" cy="11923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NikoshBAN"/>
            </a:endParaRPr>
          </a:p>
          <a:p>
            <a:pPr algn="ctr"/>
            <a:r>
              <a:rPr lang="en-US" sz="7200" dirty="0" err="1" smtClean="0">
                <a:latin typeface="NikoshBAN"/>
              </a:rPr>
              <a:t>স্বামী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বিবেকানন্দ</a:t>
            </a:r>
            <a:endParaRPr lang="en-US" sz="72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14" y="1950599"/>
            <a:ext cx="5700938" cy="3153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346" y="5787949"/>
            <a:ext cx="1119242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/>
              </a:rPr>
              <a:t>‘</a:t>
            </a:r>
            <a:r>
              <a:rPr lang="en-US" sz="2800" dirty="0" err="1">
                <a:latin typeface="NikoshBAN" panose="02000000000000000000"/>
              </a:rPr>
              <a:t>বহুরুপে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সম্মুখে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তোমার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ছাড়ি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কোথা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খুঁজিছ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ঈশ্বর</a:t>
            </a:r>
            <a:r>
              <a:rPr lang="en-US" sz="2800" dirty="0">
                <a:latin typeface="NikoshBAN" panose="02000000000000000000"/>
              </a:rPr>
              <a:t>, </a:t>
            </a:r>
            <a:r>
              <a:rPr lang="en-US" sz="2800" dirty="0" err="1">
                <a:latin typeface="NikoshBAN" panose="02000000000000000000"/>
              </a:rPr>
              <a:t>জীবে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প্রেম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করে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যেইজন</a:t>
            </a:r>
            <a:r>
              <a:rPr lang="en-US" sz="2800" dirty="0">
                <a:latin typeface="NikoshBAN" panose="02000000000000000000"/>
              </a:rPr>
              <a:t>, </a:t>
            </a:r>
            <a:r>
              <a:rPr lang="en-US" sz="2800" dirty="0" err="1">
                <a:latin typeface="NikoshBAN" panose="02000000000000000000"/>
              </a:rPr>
              <a:t>সেইজন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সেবিছে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ঈশ্বর</a:t>
            </a:r>
            <a:r>
              <a:rPr lang="en-US" sz="2800" dirty="0">
                <a:latin typeface="NikoshBAN" panose="02000000000000000000"/>
              </a:rPr>
              <a:t>।’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45" y="1895186"/>
            <a:ext cx="3840194" cy="3264265"/>
          </a:xfrm>
          <a:prstGeom prst="roundRect">
            <a:avLst>
              <a:gd name="adj" fmla="val 97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74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 tmFilter="0,0; .5, 0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2" grpId="0" animBg="1"/>
      <p:bldP spid="7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36" name="Group 35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64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6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6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6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6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7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5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49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5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5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43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1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" name="Picture 2" descr="C:\Users\Ramisa Computer\Desktop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6" y="1368995"/>
            <a:ext cx="49761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C:\Users\Ramisa Computer\Desktop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04" y="1360695"/>
            <a:ext cx="5888020" cy="328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3556420" y="345849"/>
            <a:ext cx="4774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দেখে একটু চিন্তা 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……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9216" y="4938357"/>
            <a:ext cx="4341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কুকুরকে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143675" y="4843540"/>
            <a:ext cx="4618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অনাত-এতিমদের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খাওয়ানো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802534" y="5753646"/>
            <a:ext cx="39885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এটাকেই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3" name="Group 2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31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3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3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2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4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24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5" name="Group 14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1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1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1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10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8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4610233" y="340076"/>
            <a:ext cx="2400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800" b="1" dirty="0" err="1" smtClean="0">
                <a:latin typeface="NikoshBAN"/>
              </a:rPr>
              <a:t>বাড়ির</a:t>
            </a:r>
            <a:r>
              <a:rPr lang="en-US" altLang="en-US" sz="4800" b="1" dirty="0" smtClean="0">
                <a:latin typeface="NikoshBAN"/>
              </a:rPr>
              <a:t> </a:t>
            </a:r>
            <a:r>
              <a:rPr lang="en-US" altLang="en-US" sz="4800" b="1" dirty="0" err="1" smtClean="0">
                <a:latin typeface="NikoshBAN"/>
              </a:rPr>
              <a:t>কাজ</a:t>
            </a:r>
            <a:endParaRPr lang="en-US" altLang="en-US" sz="2800" b="1" dirty="0">
              <a:latin typeface="NikoshBAN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92273" y="5379453"/>
            <a:ext cx="8842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800" b="1" dirty="0" err="1" smtClean="0">
                <a:latin typeface="NikoshBAN"/>
              </a:rPr>
              <a:t>বিভিন্ন</a:t>
            </a:r>
            <a:r>
              <a:rPr lang="en-US" altLang="en-US" sz="4800" b="1" dirty="0" smtClean="0">
                <a:latin typeface="NikoshBAN"/>
              </a:rPr>
              <a:t> </a:t>
            </a:r>
            <a:r>
              <a:rPr lang="en-US" altLang="en-US" sz="4800" b="1" dirty="0" err="1" smtClean="0">
                <a:latin typeface="NikoshBAN"/>
              </a:rPr>
              <a:t>প্রকৃতিতে</a:t>
            </a:r>
            <a:r>
              <a:rPr lang="en-US" altLang="en-US" sz="4800" b="1" dirty="0" smtClean="0">
                <a:latin typeface="NikoshBAN"/>
              </a:rPr>
              <a:t> </a:t>
            </a:r>
            <a:r>
              <a:rPr lang="en-US" altLang="en-US" sz="4800" b="1" dirty="0" err="1" smtClean="0">
                <a:latin typeface="NikoshBAN"/>
              </a:rPr>
              <a:t>ঈশ্বরের</a:t>
            </a:r>
            <a:r>
              <a:rPr lang="en-US" altLang="en-US" sz="4800" b="1" dirty="0" smtClean="0">
                <a:latin typeface="NikoshBAN"/>
              </a:rPr>
              <a:t> </a:t>
            </a:r>
            <a:r>
              <a:rPr lang="en-US" altLang="en-US" sz="4800" b="1" dirty="0" err="1" smtClean="0">
                <a:latin typeface="NikoshBAN"/>
              </a:rPr>
              <a:t>পূজা</a:t>
            </a:r>
            <a:r>
              <a:rPr lang="en-US" altLang="en-US" sz="4800" b="1" dirty="0" smtClean="0">
                <a:latin typeface="NikoshBAN"/>
              </a:rPr>
              <a:t> </a:t>
            </a:r>
            <a:r>
              <a:rPr lang="en-US" altLang="en-US" sz="4800" b="1" dirty="0" err="1" smtClean="0">
                <a:latin typeface="NikoshBAN"/>
              </a:rPr>
              <a:t>করা</a:t>
            </a:r>
            <a:r>
              <a:rPr lang="en-US" altLang="en-US" sz="4800" b="1" dirty="0" smtClean="0">
                <a:latin typeface="NikoshBAN"/>
              </a:rPr>
              <a:t> </a:t>
            </a:r>
            <a:r>
              <a:rPr lang="en-US" altLang="en-US" sz="4800" b="1" dirty="0" err="1" smtClean="0">
                <a:latin typeface="NikoshBAN"/>
              </a:rPr>
              <a:t>হয়</a:t>
            </a:r>
            <a:r>
              <a:rPr lang="en-US" altLang="en-US" sz="4800" b="1" dirty="0" smtClean="0">
                <a:latin typeface="NikoshBAN"/>
              </a:rPr>
              <a:t> </a:t>
            </a:r>
            <a:r>
              <a:rPr lang="en-US" altLang="en-US" sz="4800" b="1" dirty="0" err="1" smtClean="0">
                <a:latin typeface="NikoshBAN"/>
              </a:rPr>
              <a:t>কেন</a:t>
            </a:r>
            <a:r>
              <a:rPr lang="en-US" altLang="en-US" sz="4800" b="1" dirty="0">
                <a:latin typeface="NikoshBAN"/>
              </a:rPr>
              <a:t> </a:t>
            </a:r>
            <a:r>
              <a:rPr lang="en-US" altLang="en-US" sz="4800" b="1" dirty="0" smtClean="0">
                <a:latin typeface="NikoshBAN"/>
              </a:rPr>
              <a:t>?</a:t>
            </a:r>
            <a:endParaRPr lang="en-US" altLang="en-US" sz="2800" b="1" dirty="0">
              <a:latin typeface="NikoshBAN"/>
            </a:endParaRPr>
          </a:p>
        </p:txBody>
      </p:sp>
      <p:pic>
        <p:nvPicPr>
          <p:cNvPr id="43" name="Picture 2" descr="C:\Users\jes\Desktop\inde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0" b="89831" l="22105" r="72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4" r="24860" b="7270"/>
          <a:stretch/>
        </p:blipFill>
        <p:spPr bwMode="auto">
          <a:xfrm>
            <a:off x="2805100" y="972125"/>
            <a:ext cx="6513750" cy="419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70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36" name="Group 35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64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6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6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6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6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7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5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49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5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5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43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1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14" y="1181303"/>
            <a:ext cx="5907072" cy="4430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63921" y="589515"/>
            <a:ext cx="10918545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নিচ্ছি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1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lvl="1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36" name="Group 35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64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6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6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6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6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7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5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49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5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5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43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1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Rectangle 71"/>
          <p:cNvSpPr/>
          <p:nvPr/>
        </p:nvSpPr>
        <p:spPr>
          <a:xfrm>
            <a:off x="3337218" y="486642"/>
            <a:ext cx="5354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দেখে একটু চিন্তা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3" y="4015750"/>
            <a:ext cx="5487538" cy="255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92" y="1143951"/>
            <a:ext cx="5456728" cy="250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3" y="1130105"/>
            <a:ext cx="5487538" cy="273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64" y="3893540"/>
            <a:ext cx="5586977" cy="260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041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3" name="Group 2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31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3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3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2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4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24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5" name="Group 14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1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1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1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10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8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5" y="946889"/>
            <a:ext cx="5603677" cy="292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ectangle 41"/>
          <p:cNvSpPr/>
          <p:nvPr/>
        </p:nvSpPr>
        <p:spPr>
          <a:xfrm>
            <a:off x="3028330" y="318243"/>
            <a:ext cx="5354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দেখে একটু চিন্তা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75" y="946889"/>
            <a:ext cx="5694025" cy="276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2" y="3870082"/>
            <a:ext cx="5281125" cy="271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76" y="3786137"/>
            <a:ext cx="5694024" cy="280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66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7" y="835714"/>
            <a:ext cx="5472898" cy="264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95" y="854376"/>
            <a:ext cx="5647944" cy="2640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8" y="3619181"/>
            <a:ext cx="5462167" cy="2973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15694" y="327080"/>
            <a:ext cx="4774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দেখে একটু চিন্তা 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8" name="Group 7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3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3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8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3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4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9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2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21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2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7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2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15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3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05" y="3613387"/>
            <a:ext cx="5707736" cy="2908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22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" y="1028700"/>
            <a:ext cx="5589536" cy="2683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9" y="3869142"/>
            <a:ext cx="5647006" cy="26987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8" name="Group 7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3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3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8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3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4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9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2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21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2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2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15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3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Rectangle 43"/>
          <p:cNvSpPr/>
          <p:nvPr/>
        </p:nvSpPr>
        <p:spPr>
          <a:xfrm>
            <a:off x="3556420" y="345849"/>
            <a:ext cx="4774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দেখে একটু চিন্তা 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……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10" y="3712541"/>
            <a:ext cx="5679769" cy="2973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10" y="989228"/>
            <a:ext cx="5604931" cy="26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8" y="914309"/>
            <a:ext cx="5647007" cy="2716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6" y="3823458"/>
            <a:ext cx="5681649" cy="2717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12" y="3786524"/>
            <a:ext cx="5546887" cy="2789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96" y="1023936"/>
            <a:ext cx="5569604" cy="25968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7" name="Group 6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35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3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8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8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8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8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8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7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3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4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8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2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20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2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8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8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8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8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8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2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1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2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Rectangle 42"/>
          <p:cNvSpPr/>
          <p:nvPr/>
        </p:nvSpPr>
        <p:spPr>
          <a:xfrm>
            <a:off x="3215694" y="327080"/>
            <a:ext cx="4774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দেখে একটু চিন্তা 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4898866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9" y="3785105"/>
            <a:ext cx="5120662" cy="2690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71" y="3770465"/>
            <a:ext cx="6046071" cy="27288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7" name="Group 6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35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3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3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4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7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3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4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8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2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20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2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2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6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2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1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2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Rectangle 42"/>
          <p:cNvSpPr/>
          <p:nvPr/>
        </p:nvSpPr>
        <p:spPr>
          <a:xfrm>
            <a:off x="3328016" y="419662"/>
            <a:ext cx="4774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দেখে একটু চিন্তা 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8" y="953704"/>
            <a:ext cx="5159841" cy="27692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71" y="953703"/>
            <a:ext cx="6046071" cy="2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7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8375" y="-214671"/>
            <a:ext cx="12323860" cy="7292337"/>
            <a:chOff x="-861335" y="-191811"/>
            <a:chExt cx="12323860" cy="7292337"/>
          </a:xfrm>
        </p:grpSpPr>
        <p:grpSp>
          <p:nvGrpSpPr>
            <p:cNvPr id="36" name="Group 35"/>
            <p:cNvGrpSpPr/>
            <p:nvPr/>
          </p:nvGrpSpPr>
          <p:grpSpPr>
            <a:xfrm>
              <a:off x="-861335" y="-191811"/>
              <a:ext cx="12285518" cy="7269480"/>
              <a:chOff x="-38375" y="-168951"/>
              <a:chExt cx="12285518" cy="726948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38375" y="-168951"/>
                <a:ext cx="12272394" cy="7269480"/>
                <a:chOff x="-38375" y="-717591"/>
                <a:chExt cx="12272394" cy="726948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-38375" y="-717591"/>
                  <a:ext cx="12272394" cy="7269480"/>
                  <a:chOff x="-68581" y="-182878"/>
                  <a:chExt cx="12272394" cy="7269480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-68581" y="-182878"/>
                    <a:ext cx="12272394" cy="7269480"/>
                    <a:chOff x="-292435" y="-141401"/>
                    <a:chExt cx="12789102" cy="7036724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-74645" y="8905"/>
                      <a:ext cx="12409579" cy="393381"/>
                      <a:chOff x="0" y="10101"/>
                      <a:chExt cx="12228645" cy="446196"/>
                    </a:xfrm>
                  </p:grpSpPr>
                  <p:grpSp>
                    <p:nvGrpSpPr>
                      <p:cNvPr id="64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101"/>
                        <a:ext cx="9449845" cy="446196"/>
                        <a:chOff x="0" y="10101"/>
                        <a:chExt cx="9528598" cy="446196"/>
                      </a:xfrm>
                    </p:grpSpPr>
                    <p:pic>
                      <p:nvPicPr>
                        <p:cNvPr id="67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75297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8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501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9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50198"/>
                          <a:ext cx="1810345" cy="36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0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100309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71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623598" y="10101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65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9086197" y="101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6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585890" y="21410"/>
                        <a:ext cx="1642755" cy="33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6" name="Group 9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-2920834" y="3788718"/>
                      <a:ext cx="5735004" cy="478205"/>
                      <a:chOff x="83974" y="-78167"/>
                      <a:chExt cx="6077754" cy="417565"/>
                    </a:xfrm>
                  </p:grpSpPr>
                  <p:pic>
                    <p:nvPicPr>
                      <p:cNvPr id="6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532089" y="-46644"/>
                        <a:ext cx="190499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925664" y="-41603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2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4414717" y="-78167"/>
                        <a:ext cx="174701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3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3974" y="-41602"/>
                        <a:ext cx="190499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7" name="Group 9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0033155" y="1865840"/>
                      <a:ext cx="4470754" cy="456271"/>
                      <a:chOff x="-154523" y="-120721"/>
                      <a:chExt cx="4818479" cy="385361"/>
                    </a:xfrm>
                  </p:grpSpPr>
                  <p:pic>
                    <p:nvPicPr>
                      <p:cNvPr id="57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-154523" y="-120721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8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301855" y="-12072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9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2758956" y="-11636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 flipV="1">
                      <a:off x="-59235" y="6450299"/>
                      <a:ext cx="12543590" cy="344695"/>
                      <a:chOff x="0" y="41001"/>
                      <a:chExt cx="12087794" cy="421097"/>
                    </a:xfrm>
                  </p:grpSpPr>
                  <p:grpSp>
                    <p:nvGrpSpPr>
                      <p:cNvPr id="49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1002"/>
                        <a:ext cx="9402895" cy="421096"/>
                        <a:chOff x="0" y="41002"/>
                        <a:chExt cx="9481256" cy="421096"/>
                      </a:xfrm>
                    </p:grpSpPr>
                    <p:pic>
                      <p:nvPicPr>
                        <p:cNvPr id="52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0" y="5406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3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1516909" y="81098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4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3053611" y="81099"/>
                          <a:ext cx="1810345" cy="362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5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6076638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6" name="Picture 1" descr="D:\Digital Content\ALPONA\floral_band_cartoon_thumb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ackgroundRemoval t="27383" b="74631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477" b="19463"/>
                        <a:stretch>
                          <a:fillRect/>
                        </a:stretch>
                      </p:blipFill>
                      <p:spPr bwMode="auto">
                        <a:xfrm>
                          <a:off x="7576256" y="410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50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8992297" y="41001"/>
                        <a:ext cx="188925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1" name="Picture 1" descr="D:\Digital Content\ALPONA\floral_band_cartoon_thum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27383" b="74631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77" b="19463"/>
                      <a:stretch>
                        <a:fillRect/>
                      </a:stretch>
                    </p:blipFill>
                    <p:spPr bwMode="auto">
                      <a:xfrm>
                        <a:off x="10445039" y="54245"/>
                        <a:ext cx="1642755" cy="3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43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 rot="16200000">
                    <a:off x="-672364" y="520765"/>
                    <a:ext cx="1703017" cy="418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" name="Picture 1" descr="D:\Digital Content\ALPONA\floral_band_cartoon_thumb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383" b="74631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477" b="19463"/>
                  <a:stretch>
                    <a:fillRect/>
                  </a:stretch>
                </p:blipFill>
                <p:spPr bwMode="auto">
                  <a:xfrm>
                    <a:off x="4544532" y="-25599"/>
                    <a:ext cx="1895021" cy="357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1" name="Picture 1" descr="D:\Digital Content\ALPONA\floral_band_cartoon_thumb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7383" b="74631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477" b="19463"/>
                <a:stretch>
                  <a:fillRect/>
                </a:stretch>
              </p:blipFill>
              <p:spPr bwMode="auto">
                <a:xfrm flipV="1">
                  <a:off x="4695617" y="6110235"/>
                  <a:ext cx="1881285" cy="32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7383" b="7463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19463"/>
              <a:stretch>
                <a:fillRect/>
              </a:stretch>
            </p:blipFill>
            <p:spPr bwMode="auto">
              <a:xfrm rot="5400000">
                <a:off x="11117707" y="4645668"/>
                <a:ext cx="1825991" cy="43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83" b="746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 rot="5400000">
              <a:off x="10333089" y="5971090"/>
              <a:ext cx="1825991" cy="43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6" y="1571905"/>
            <a:ext cx="5535282" cy="2214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44" y="3949172"/>
            <a:ext cx="5750556" cy="2526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8" y="3903392"/>
            <a:ext cx="5482792" cy="2684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44" y="1571904"/>
            <a:ext cx="5750556" cy="2239565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2387578" y="477015"/>
            <a:ext cx="6104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19757" y="425229"/>
            <a:ext cx="1070357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1131</Words>
  <Application>Microsoft Office PowerPoint</Application>
  <PresentationFormat>Widescreen</PresentationFormat>
  <Paragraphs>200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night</dc:creator>
  <cp:lastModifiedBy>night</cp:lastModifiedBy>
  <cp:revision>215</cp:revision>
  <dcterms:created xsi:type="dcterms:W3CDTF">2019-10-11T12:01:03Z</dcterms:created>
  <dcterms:modified xsi:type="dcterms:W3CDTF">2019-11-06T08:41:31Z</dcterms:modified>
</cp:coreProperties>
</file>