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0" r:id="rId3"/>
    <p:sldId id="259" r:id="rId4"/>
    <p:sldId id="261" r:id="rId5"/>
    <p:sldId id="257" r:id="rId6"/>
    <p:sldId id="263" r:id="rId7"/>
    <p:sldId id="262" r:id="rId8"/>
    <p:sldId id="267" r:id="rId9"/>
    <p:sldId id="265" r:id="rId10"/>
    <p:sldId id="264" r:id="rId11"/>
    <p:sldId id="268" r:id="rId12"/>
    <p:sldId id="266" r:id="rId13"/>
    <p:sldId id="269" r:id="rId14"/>
    <p:sldId id="272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79A12E-A979-4E69-B93C-8D7B9EFD33C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C26EF9E8-E904-4582-A5F6-786F8B6C1F37}" type="pres">
      <dgm:prSet presAssocID="{9779A12E-A979-4E69-B93C-8D7B9EFD33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DEAAF62-4CEE-41A3-9221-1FE4A0A1B543}" type="presOf" srcId="{9779A12E-A979-4E69-B93C-8D7B9EFD33C5}" destId="{C26EF9E8-E904-4582-A5F6-786F8B6C1F3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80507-DB84-4828-AE26-B1EE8E9B3574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4610D-8D33-4A47-B4AA-8FFD289A8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610D-8D33-4A47-B4AA-8FFD289A8D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610D-8D33-4A47-B4AA-8FFD289A8D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610D-8D33-4A47-B4AA-8FFD289A8D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4346C-A3FC-4F2E-AF1B-6B91506141F7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909BA-CC4E-46C9-816E-8EF4415C4E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  <p:sndAc>
      <p:stSnd>
        <p:snd r:embed="rId13" name="applause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676400"/>
            <a:ext cx="54864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81200" y="762000"/>
            <a:ext cx="54102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welcome</a:t>
            </a:r>
            <a:endParaRPr lang="en-US" sz="8000" dirty="0"/>
          </a:p>
        </p:txBody>
      </p:sp>
    </p:spTree>
  </p:cSld>
  <p:clrMapOvr>
    <a:masterClrMapping/>
  </p:clrMapOvr>
  <p:transition>
    <p:wipe dir="r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85800" y="533400"/>
            <a:ext cx="7315200" cy="63246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800" b="1" i="1" dirty="0" smtClean="0"/>
              <a:t>Read the text silently</a:t>
            </a:r>
            <a:r>
              <a:rPr lang="en-US" sz="4400" b="1" i="1" dirty="0" smtClean="0"/>
              <a:t> </a:t>
            </a:r>
            <a:endParaRPr lang="en-US" sz="4400" b="1" i="1" dirty="0"/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iped Right Arrow 2"/>
          <p:cNvSpPr/>
          <p:nvPr/>
        </p:nvSpPr>
        <p:spPr>
          <a:xfrm>
            <a:off x="1524000" y="381000"/>
            <a:ext cx="4495800" cy="1828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Pair  Work</a:t>
            </a:r>
            <a:endParaRPr lang="en-US" sz="3600" dirty="0"/>
          </a:p>
        </p:txBody>
      </p:sp>
      <p:sp>
        <p:nvSpPr>
          <p:cNvPr id="4" name="Flowchart: Process 3"/>
          <p:cNvSpPr/>
          <p:nvPr/>
        </p:nvSpPr>
        <p:spPr>
          <a:xfrm>
            <a:off x="457200" y="2667000"/>
            <a:ext cx="8001000" cy="2895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(</a:t>
            </a:r>
            <a:r>
              <a:rPr lang="en-US" sz="5400" dirty="0" smtClean="0"/>
              <a:t>a )</a:t>
            </a:r>
            <a:r>
              <a:rPr lang="en-US" sz="4000" dirty="0" smtClean="0"/>
              <a:t> Who was </a:t>
            </a:r>
            <a:r>
              <a:rPr lang="en-US" sz="4000" dirty="0" err="1" smtClean="0"/>
              <a:t>Hason</a:t>
            </a:r>
            <a:r>
              <a:rPr lang="en-US" sz="4000" dirty="0" smtClean="0"/>
              <a:t>  Raja  ?</a:t>
            </a:r>
          </a:p>
          <a:p>
            <a:r>
              <a:rPr lang="en-US" sz="4000" dirty="0" smtClean="0"/>
              <a:t>(b)When was he born ?</a:t>
            </a:r>
          </a:p>
          <a:p>
            <a:r>
              <a:rPr lang="en-US" sz="4000" dirty="0" smtClean="0"/>
              <a:t>(c) When was “</a:t>
            </a:r>
            <a:r>
              <a:rPr lang="en-US" sz="4000" dirty="0" err="1" smtClean="0"/>
              <a:t>Hason</a:t>
            </a:r>
            <a:r>
              <a:rPr lang="en-US" sz="4000" dirty="0" smtClean="0"/>
              <a:t> </a:t>
            </a:r>
            <a:r>
              <a:rPr lang="en-US" sz="4000" dirty="0" err="1" smtClean="0"/>
              <a:t>Udash</a:t>
            </a:r>
            <a:r>
              <a:rPr lang="en-US" sz="4000" dirty="0" smtClean="0"/>
              <a:t>” published ?</a:t>
            </a:r>
            <a:endParaRPr lang="en-US" dirty="0"/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1676400" y="381000"/>
            <a:ext cx="4419600" cy="990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Solution</a:t>
            </a:r>
            <a:endParaRPr lang="en-US" sz="4400" dirty="0"/>
          </a:p>
        </p:txBody>
      </p:sp>
      <p:sp>
        <p:nvSpPr>
          <p:cNvPr id="4" name="Horizontal Scroll 3"/>
          <p:cNvSpPr/>
          <p:nvPr/>
        </p:nvSpPr>
        <p:spPr>
          <a:xfrm>
            <a:off x="762000" y="1447800"/>
            <a:ext cx="6629400" cy="1600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</a:t>
            </a:r>
            <a:r>
              <a:rPr lang="en-US" sz="2400" dirty="0" smtClean="0"/>
              <a:t>a) </a:t>
            </a:r>
            <a:r>
              <a:rPr lang="en-US" sz="2400" dirty="0" err="1" smtClean="0"/>
              <a:t>Hason</a:t>
            </a:r>
            <a:r>
              <a:rPr lang="en-US" sz="2400" dirty="0" smtClean="0"/>
              <a:t> Raja was a mystic bard of Bangladesh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lowchart: Punched Tape 4"/>
          <p:cNvSpPr/>
          <p:nvPr/>
        </p:nvSpPr>
        <p:spPr>
          <a:xfrm>
            <a:off x="609600" y="3048000"/>
            <a:ext cx="7010400" cy="1524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(b) He was born  in  1856.</a:t>
            </a:r>
            <a:endParaRPr lang="en-US" sz="2400" dirty="0"/>
          </a:p>
        </p:txBody>
      </p:sp>
      <p:sp>
        <p:nvSpPr>
          <p:cNvPr id="6" name="Flowchart: Punched Tape 5"/>
          <p:cNvSpPr/>
          <p:nvPr/>
        </p:nvSpPr>
        <p:spPr>
          <a:xfrm>
            <a:off x="762000" y="5029200"/>
            <a:ext cx="7086600" cy="1371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(c) “</a:t>
            </a:r>
            <a:r>
              <a:rPr lang="en-US" sz="2800" dirty="0" err="1" smtClean="0"/>
              <a:t>Hason</a:t>
            </a:r>
            <a:r>
              <a:rPr lang="en-US" sz="2800" dirty="0" smtClean="0"/>
              <a:t> </a:t>
            </a:r>
            <a:r>
              <a:rPr lang="en-US" sz="2800" dirty="0" err="1" smtClean="0"/>
              <a:t>Udash</a:t>
            </a:r>
            <a:r>
              <a:rPr lang="en-US" sz="2800" dirty="0" smtClean="0"/>
              <a:t> was published in 1906.</a:t>
            </a:r>
            <a:endParaRPr lang="en-US" sz="2800" dirty="0"/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 rot="21402765">
            <a:off x="267206" y="1956307"/>
            <a:ext cx="7817039" cy="2390344"/>
          </a:xfrm>
          <a:custGeom>
            <a:avLst/>
            <a:gdLst>
              <a:gd name="connsiteX0" fmla="*/ 0 w 20"/>
              <a:gd name="connsiteY0" fmla="*/ 2 h 20"/>
              <a:gd name="connsiteX1" fmla="*/ 5 w 20"/>
              <a:gd name="connsiteY1" fmla="*/ 4 h 20"/>
              <a:gd name="connsiteX2" fmla="*/ 10 w 20"/>
              <a:gd name="connsiteY2" fmla="*/ 2 h 20"/>
              <a:gd name="connsiteX3" fmla="*/ 14 w 20"/>
              <a:gd name="connsiteY3" fmla="*/ 0 h 20"/>
              <a:gd name="connsiteX4" fmla="*/ 16 w 20"/>
              <a:gd name="connsiteY4" fmla="*/ 0 h 20"/>
              <a:gd name="connsiteX5" fmla="*/ 20 w 20"/>
              <a:gd name="connsiteY5" fmla="*/ 2 h 20"/>
              <a:gd name="connsiteX6" fmla="*/ 20 w 20"/>
              <a:gd name="connsiteY6" fmla="*/ 18 h 20"/>
              <a:gd name="connsiteX7" fmla="*/ 15 w 20"/>
              <a:gd name="connsiteY7" fmla="*/ 16 h 20"/>
              <a:gd name="connsiteX8" fmla="*/ 10 w 20"/>
              <a:gd name="connsiteY8" fmla="*/ 18 h 20"/>
              <a:gd name="connsiteX9" fmla="*/ 6 w 20"/>
              <a:gd name="connsiteY9" fmla="*/ 20 h 20"/>
              <a:gd name="connsiteX10" fmla="*/ 4 w 20"/>
              <a:gd name="connsiteY10" fmla="*/ 20 h 20"/>
              <a:gd name="connsiteX11" fmla="*/ 0 w 20"/>
              <a:gd name="connsiteY11" fmla="*/ 18 h 20"/>
              <a:gd name="connsiteX12" fmla="*/ 0 w 20"/>
              <a:gd name="connsiteY12" fmla="*/ 2 h 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" h="20">
                <a:moveTo>
                  <a:pt x="0" y="2"/>
                </a:moveTo>
                <a:cubicBezTo>
                  <a:pt x="0" y="3"/>
                  <a:pt x="2" y="4"/>
                  <a:pt x="5" y="4"/>
                </a:cubicBezTo>
                <a:cubicBezTo>
                  <a:pt x="8" y="4"/>
                  <a:pt x="10" y="3"/>
                  <a:pt x="10" y="2"/>
                </a:cubicBezTo>
                <a:cubicBezTo>
                  <a:pt x="10" y="1"/>
                  <a:pt x="12" y="0"/>
                  <a:pt x="14" y="0"/>
                </a:cubicBezTo>
                <a:lnTo>
                  <a:pt x="16" y="0"/>
                </a:lnTo>
                <a:cubicBezTo>
                  <a:pt x="18" y="0"/>
                  <a:pt x="20" y="1"/>
                  <a:pt x="20" y="2"/>
                </a:cubicBezTo>
                <a:lnTo>
                  <a:pt x="20" y="18"/>
                </a:lnTo>
                <a:cubicBezTo>
                  <a:pt x="20" y="17"/>
                  <a:pt x="18" y="16"/>
                  <a:pt x="15" y="16"/>
                </a:cubicBezTo>
                <a:cubicBezTo>
                  <a:pt x="12" y="16"/>
                  <a:pt x="10" y="17"/>
                  <a:pt x="10" y="18"/>
                </a:cubicBezTo>
                <a:cubicBezTo>
                  <a:pt x="10" y="19"/>
                  <a:pt x="8" y="20"/>
                  <a:pt x="6" y="20"/>
                </a:cubicBezTo>
                <a:lnTo>
                  <a:pt x="4" y="20"/>
                </a:lnTo>
                <a:cubicBezTo>
                  <a:pt x="2" y="20"/>
                  <a:pt x="0" y="19"/>
                  <a:pt x="0" y="18"/>
                </a:cubicBezTo>
                <a:lnTo>
                  <a:pt x="0" y="2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Read the passage again carefully .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ard 2"/>
          <p:cNvSpPr/>
          <p:nvPr/>
        </p:nvSpPr>
        <p:spPr>
          <a:xfrm>
            <a:off x="1219200" y="2895600"/>
            <a:ext cx="7391400" cy="2286000"/>
          </a:xfrm>
          <a:prstGeom prst="flowChartPunchedCard">
            <a:avLst/>
          </a:prstGeom>
          <a:solidFill>
            <a:srgbClr val="92D05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Write the summary of the passage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295400" y="838200"/>
            <a:ext cx="5715000" cy="121920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Group work</a:t>
            </a:r>
            <a:endParaRPr lang="en-US" sz="4800" dirty="0"/>
          </a:p>
        </p:txBody>
      </p:sp>
    </p:spTree>
  </p:cSld>
  <p:clrMapOvr>
    <a:masterClrMapping/>
  </p:clrMapOvr>
  <p:transition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990600" y="2286000"/>
            <a:ext cx="6781800" cy="43434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Write a dialogue between you and your friend on “ A well-known  mystic bard of Bangladesh”.</a:t>
            </a:r>
            <a:endParaRPr lang="en-US" sz="3600" dirty="0"/>
          </a:p>
        </p:txBody>
      </p:sp>
      <p:pic>
        <p:nvPicPr>
          <p:cNvPr id="4" name="Picture 3" descr="hou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152400"/>
            <a:ext cx="2085975" cy="2190750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42157" y="914400"/>
            <a:ext cx="6001643" cy="1200329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vert"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7200" dirty="0" smtClean="0"/>
              <a:t>Thanks to all</a:t>
            </a:r>
            <a:endParaRPr lang="en-US" sz="7200" dirty="0"/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1219200"/>
            <a:ext cx="7315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Abdul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Malek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Teacher(Computer) 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Sukhari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Dakhil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Madrasah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Atpara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Netrakona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01719719806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E-mail:mdmalek163@gmail.com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MAL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1371600"/>
            <a:ext cx="1408176" cy="1920240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1600200" y="685800"/>
            <a:ext cx="6553200" cy="5105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1219200"/>
            <a:ext cx="6096000" cy="3477875"/>
          </a:xfrm>
          <a:prstGeom prst="rect">
            <a:avLst/>
          </a:prstGeom>
          <a:solidFill>
            <a:srgbClr val="99FF33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smtClean="0"/>
              <a:t>Subject: English For Today</a:t>
            </a:r>
          </a:p>
          <a:p>
            <a:r>
              <a:rPr lang="en-US" sz="4400" dirty="0" smtClean="0"/>
              <a:t>Class    :   vi</a:t>
            </a:r>
          </a:p>
          <a:p>
            <a:r>
              <a:rPr lang="en-US" sz="4400" dirty="0" smtClean="0"/>
              <a:t>Lesson  :  21</a:t>
            </a:r>
          </a:p>
          <a:p>
            <a:r>
              <a:rPr lang="en-US" sz="4400" dirty="0" smtClean="0"/>
              <a:t>Date     :  </a:t>
            </a:r>
            <a:r>
              <a:rPr lang="en-US" sz="4400" dirty="0" smtClean="0"/>
              <a:t>17-05-19</a:t>
            </a:r>
            <a:endParaRPr lang="en-US" sz="4400" dirty="0" smtClean="0"/>
          </a:p>
          <a:p>
            <a:endParaRPr lang="en-US" sz="4400" dirty="0"/>
          </a:p>
        </p:txBody>
      </p:sp>
    </p:spTree>
  </p:cSld>
  <p:clrMapOvr>
    <a:masterClrMapping/>
  </p:clrMapOvr>
  <p:transition>
    <p:dissolv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762000" y="381000"/>
            <a:ext cx="3657600" cy="12192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Look at the  picture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533400" y="5257800"/>
            <a:ext cx="7696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Who  is  in the  picture ?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1143000" y="1676400"/>
            <a:ext cx="74676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ason raj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2286000"/>
            <a:ext cx="3429000" cy="2209800"/>
          </a:xfrm>
          <a:prstGeom prst="rect">
            <a:avLst/>
          </a:prstGeom>
        </p:spPr>
      </p:pic>
    </p:spTree>
  </p:cSld>
  <p:clrMapOvr>
    <a:masterClrMapping/>
  </p:clrMapOvr>
  <p:transition>
    <p:wipe dir="r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 rot="10800000" flipV="1">
            <a:off x="609600" y="838200"/>
            <a:ext cx="4495800" cy="1828800"/>
          </a:xfrm>
          <a:prstGeom prst="leftRightArrow">
            <a:avLst/>
          </a:prstGeom>
          <a:solidFill>
            <a:srgbClr val="99FF33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Lesson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066800" y="2743200"/>
            <a:ext cx="7239000" cy="3200400"/>
          </a:xfrm>
          <a:prstGeom prst="flowChartPunchedTap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3505200"/>
            <a:ext cx="6248400" cy="132343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So, the lesson for today is :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Hason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Raja</a:t>
            </a:r>
          </a:p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mystic bard of Bangladesh)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62000" y="304800"/>
            <a:ext cx="7162800" cy="5334000"/>
            <a:chOff x="609600" y="228600"/>
            <a:chExt cx="7162800" cy="5334000"/>
          </a:xfrm>
        </p:grpSpPr>
        <p:sp>
          <p:nvSpPr>
            <p:cNvPr id="2" name="Notched Right Arrow 1"/>
            <p:cNvSpPr/>
            <p:nvPr/>
          </p:nvSpPr>
          <p:spPr>
            <a:xfrm>
              <a:off x="609600" y="228600"/>
              <a:ext cx="6629400" cy="182880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  <p:sp>
          <p:nvSpPr>
            <p:cNvPr id="3" name="Flowchart: Process 2"/>
            <p:cNvSpPr/>
            <p:nvPr/>
          </p:nvSpPr>
          <p:spPr>
            <a:xfrm>
              <a:off x="990600" y="2514600"/>
              <a:ext cx="6781800" cy="30480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#</a:t>
              </a:r>
              <a:endParaRPr lang="en-US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71600" y="838200"/>
              <a:ext cx="426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Learning</a:t>
              </a:r>
              <a:r>
                <a:rPr lang="en-US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 </a:t>
              </a:r>
              <a:r>
                <a:rPr lang="en-US" sz="280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Outcomes:</a:t>
              </a:r>
              <a:endParaRPr lang="en-US" sz="2800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0" y="2971800"/>
              <a:ext cx="5410200" cy="175432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After completing this lesson </a:t>
              </a:r>
              <a:r>
                <a:rPr lang="en-US" sz="2000" dirty="0" err="1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ss</a:t>
              </a:r>
              <a:r>
                <a:rPr lang="en-US" sz="200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 will be able to :</a:t>
              </a:r>
            </a:p>
            <a:p>
              <a:r>
                <a:rPr lang="en-US" sz="200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#</a:t>
              </a:r>
              <a:r>
                <a:rPr lang="en-US" sz="320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 increase vocabulary</a:t>
              </a:r>
            </a:p>
            <a:p>
              <a:r>
                <a:rPr lang="en-US" sz="280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# ask and answer questions.</a:t>
              </a:r>
            </a:p>
            <a:p>
              <a:r>
                <a:rPr lang="en-US" sz="2800" dirty="0" smtClean="0">
                  <a:ln>
                    <a:solidFill>
                      <a:schemeClr val="accent2">
                        <a:lumMod val="60000"/>
                        <a:lumOff val="40000"/>
                      </a:schemeClr>
                    </a:solidFill>
                  </a:ln>
                </a:rPr>
                <a:t># write summary.</a:t>
              </a:r>
              <a:endParaRPr lang="en-US" dirty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a:endParaRPr>
            </a:p>
          </p:txBody>
        </p:sp>
      </p:grpSp>
    </p:spTree>
  </p:cSld>
  <p:clrMapOvr>
    <a:masterClrMapping/>
  </p:clrMapOvr>
  <p:transition>
    <p:wipe dir="r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600200" y="10998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lowchart: Terminator 4"/>
          <p:cNvSpPr/>
          <p:nvPr/>
        </p:nvSpPr>
        <p:spPr>
          <a:xfrm>
            <a:off x="1828800" y="10058400"/>
            <a:ext cx="6400800" cy="914400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Individual work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1066800" y="11125200"/>
            <a:ext cx="7620000" cy="42672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Famous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=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Search=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Meditation=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Express=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Mystic=</a:t>
            </a:r>
          </a:p>
          <a:p>
            <a:pPr algn="ctr"/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MM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1524000" y="0"/>
            <a:ext cx="5105400" cy="17526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Read the following sentences.</a:t>
            </a:r>
            <a:endParaRPr lang="en-US" sz="2400" dirty="0"/>
          </a:p>
        </p:txBody>
      </p:sp>
      <p:sp>
        <p:nvSpPr>
          <p:cNvPr id="9" name="Cloud 8"/>
          <p:cNvSpPr/>
          <p:nvPr/>
        </p:nvSpPr>
        <p:spPr>
          <a:xfrm>
            <a:off x="533400" y="1676400"/>
            <a:ext cx="34290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Hason</a:t>
            </a:r>
            <a:r>
              <a:rPr lang="en-US" dirty="0" smtClean="0"/>
              <a:t> Raja was  a well-known mystic bard of Bangladesh.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5334000" y="2133600"/>
            <a:ext cx="34290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 tried  to search  the  through meditation.</a:t>
            </a:r>
            <a:endParaRPr lang="en-US" dirty="0"/>
          </a:p>
        </p:txBody>
      </p:sp>
      <p:sp>
        <p:nvSpPr>
          <p:cNvPr id="11" name="Cloud 10"/>
          <p:cNvSpPr/>
          <p:nvPr/>
        </p:nvSpPr>
        <p:spPr>
          <a:xfrm>
            <a:off x="1066800" y="3810000"/>
            <a:ext cx="34290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 wrote many songs and poems to express  his deep thought.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5029200" y="4114800"/>
            <a:ext cx="34290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  is a  mystic  poet too.</a:t>
            </a:r>
            <a:endParaRPr lang="en-US" dirty="0"/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295400" y="533400"/>
            <a:ext cx="5257800" cy="1219200"/>
          </a:xfrm>
          <a:prstGeom prst="flowChartPunchedTa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Individual Work</a:t>
            </a:r>
            <a:endParaRPr lang="en-US" sz="3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Double Wave 2"/>
          <p:cNvSpPr/>
          <p:nvPr/>
        </p:nvSpPr>
        <p:spPr>
          <a:xfrm>
            <a:off x="1066800" y="1981200"/>
            <a:ext cx="6477000" cy="6858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Write  synonyms  of the following words</a:t>
            </a:r>
            <a:endParaRPr lang="en-US" sz="2800" dirty="0"/>
          </a:p>
        </p:txBody>
      </p:sp>
      <p:sp>
        <p:nvSpPr>
          <p:cNvPr id="4" name="Flowchart: Process 3"/>
          <p:cNvSpPr/>
          <p:nvPr/>
        </p:nvSpPr>
        <p:spPr>
          <a:xfrm>
            <a:off x="1524000" y="3048000"/>
            <a:ext cx="6934200" cy="3276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Mystic=</a:t>
            </a:r>
          </a:p>
          <a:p>
            <a:r>
              <a:rPr lang="en-US" sz="3200" dirty="0" smtClean="0"/>
              <a:t>Famous=</a:t>
            </a:r>
          </a:p>
          <a:p>
            <a:r>
              <a:rPr lang="en-US" sz="3200" dirty="0" smtClean="0"/>
              <a:t>Search=</a:t>
            </a:r>
          </a:p>
          <a:p>
            <a:r>
              <a:rPr lang="en-US" sz="3200" dirty="0" smtClean="0"/>
              <a:t>Express=</a:t>
            </a:r>
          </a:p>
          <a:p>
            <a:r>
              <a:rPr lang="en-US" sz="3200" dirty="0" smtClean="0"/>
              <a:t>Meditation= 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914400" y="0"/>
            <a:ext cx="4572000" cy="1524000"/>
          </a:xfrm>
          <a:prstGeom prst="notched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Solution</a:t>
            </a:r>
            <a:endParaRPr lang="en-US" sz="3200" dirty="0"/>
          </a:p>
        </p:txBody>
      </p:sp>
      <p:sp>
        <p:nvSpPr>
          <p:cNvPr id="3" name="Round Single Corner Rectangle 2"/>
          <p:cNvSpPr/>
          <p:nvPr/>
        </p:nvSpPr>
        <p:spPr>
          <a:xfrm>
            <a:off x="685800" y="1828800"/>
            <a:ext cx="7543800" cy="4419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Mystic             = a person who practices  mysticism. </a:t>
            </a:r>
          </a:p>
          <a:p>
            <a:r>
              <a:rPr lang="en-US" sz="3200" dirty="0" smtClean="0"/>
              <a:t>Famous          =  well-known. </a:t>
            </a:r>
          </a:p>
          <a:p>
            <a:r>
              <a:rPr lang="en-US" sz="3200" dirty="0" smtClean="0"/>
              <a:t>Search            = examine to find out something.</a:t>
            </a:r>
          </a:p>
          <a:p>
            <a:r>
              <a:rPr lang="en-US" sz="3200" dirty="0" smtClean="0"/>
              <a:t>Express          = denote.</a:t>
            </a:r>
          </a:p>
          <a:p>
            <a:r>
              <a:rPr lang="en-US" sz="3200" dirty="0" smtClean="0"/>
              <a:t>Meditate       = think deeply.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ransition>
    <p:wipe dir="r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295</Words>
  <Application>Microsoft Office PowerPoint</Application>
  <PresentationFormat>On-screen Show (4:3)</PresentationFormat>
  <Paragraphs>67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bijoy</dc:creator>
  <cp:lastModifiedBy>JS COMPUTER</cp:lastModifiedBy>
  <cp:revision>86</cp:revision>
  <dcterms:created xsi:type="dcterms:W3CDTF">2016-05-16T09:51:45Z</dcterms:created>
  <dcterms:modified xsi:type="dcterms:W3CDTF">2019-11-06T17:37:54Z</dcterms:modified>
</cp:coreProperties>
</file>