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0" r:id="rId9"/>
    <p:sldId id="271" r:id="rId10"/>
    <p:sldId id="264" r:id="rId11"/>
    <p:sldId id="265" r:id="rId12"/>
    <p:sldId id="269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E0249-AC4B-486C-93FE-BD0E99067D70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243BDB-0469-44F4-AC78-B996A1ED39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6668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43BDB-0469-44F4-AC78-B996A1ED39E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8715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43BDB-0469-44F4-AC78-B996A1ED39E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277-4818-4391-90E9-95EE56871338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CEEE-E439-4165-948D-827B7C86C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277-4818-4391-90E9-95EE56871338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CEEE-E439-4165-948D-827B7C86C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277-4818-4391-90E9-95EE56871338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CEEE-E439-4165-948D-827B7C86C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277-4818-4391-90E9-95EE56871338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CEEE-E439-4165-948D-827B7C86C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277-4818-4391-90E9-95EE56871338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CEEE-E439-4165-948D-827B7C86C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277-4818-4391-90E9-95EE56871338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CEEE-E439-4165-948D-827B7C86C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277-4818-4391-90E9-95EE56871338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CEEE-E439-4165-948D-827B7C86C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277-4818-4391-90E9-95EE56871338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CEEE-E439-4165-948D-827B7C86C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277-4818-4391-90E9-95EE56871338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CEEE-E439-4165-948D-827B7C86C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277-4818-4391-90E9-95EE56871338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CEEE-E439-4165-948D-827B7C86C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277-4818-4391-90E9-95EE56871338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8EECEEE-E439-4165-948D-827B7C86C5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11AE277-4818-4391-90E9-95EE56871338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EECEEE-E439-4165-948D-827B7C86C51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8200" y="1524000"/>
            <a:ext cx="7162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/>
              <a:t>স্বাগতম</a:t>
            </a:r>
            <a:endParaRPr lang="en-US" sz="8800" dirty="0"/>
          </a:p>
        </p:txBody>
      </p:sp>
      <p:pic>
        <p:nvPicPr>
          <p:cNvPr id="6" name="Picture 5" descr="3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24200" y="3124200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68959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304800"/>
            <a:ext cx="47859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886200"/>
            <a:ext cx="44281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কবির সব সময় কাকে মনে পড়ে?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133600"/>
            <a:ext cx="419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কবি মাইকেল মধুসূদন দত্ত কত খ্রিষ্টাব্দে জন্মগ্রহন করেন?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81600" y="3810000"/>
            <a:ext cx="33137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কপোতাক্ষ নদের কথা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1200" y="2209800"/>
            <a:ext cx="2281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১৮২৪ খ্রিষ্টাব্দে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3962400" y="2286000"/>
            <a:ext cx="1600200" cy="2415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3962400" y="3962400"/>
            <a:ext cx="838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0" y="5029200"/>
            <a:ext cx="54457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কপোতাক্ষ নদ কোন জাতীয় কবিতা?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4724401" y="5105401"/>
            <a:ext cx="762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486400" y="5029200"/>
            <a:ext cx="286488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সনেট / চতুর্দশপদী </a:t>
            </a:r>
            <a:endParaRPr lang="en-US" sz="2800" b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কবিতা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8364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 animBg="1"/>
      <p:bldP spid="8" grpId="0" animBg="1"/>
      <p:bldP spid="9" grpId="0"/>
      <p:bldP spid="10" grpId="0" animBg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381000"/>
            <a:ext cx="4876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latin typeface="NikoshBAN" pitchFamily="2" charset="0"/>
                <a:cs typeface="NikoshBAN" pitchFamily="2" charset="0"/>
              </a:rPr>
              <a:t>দলিয় কাজ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286000"/>
            <a:ext cx="7696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“দুগ্ধ – স্রোতোরূপী তুমি জন্মভূমি-স্তনে’’ এই</a:t>
            </a: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 উক্তিটি বিশ্লেষণ কর । 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3962400"/>
            <a:ext cx="47035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সনেটের কয়েকটি বৈশিষ্ট্য লিখ? 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3758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304800"/>
            <a:ext cx="6553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উত্তরঃ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কবির স্নেহের তৃষ্ণা একমাত্র কপোতাক্ষের জলেই মিটে। মায়ের দুগ্ধ ছাড়া যেমন সন্তানের তৃষ্ণা মেটেনা। তেমনি কপোতাক্ষ নদের সানিদ্ধ ছাড়া কবির তৃষ্ণা মেটেনা।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2688" y="3124200"/>
            <a:ext cx="494077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সনেটের বৈশিষ্ট্যগুলো নিম্নরুপঃ-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সনেট হবে ১৪ লাইন বিশিষ্ট্য 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প্রত্যেক লাইনে ১৪ টি বর্ণ থাকবে।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সনেট দুটি অংশ বিভক্ত।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প্রথম ৮ লাইনকে অষ্টক বলে।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দ্বীতিয় ৬ লাইনকে ষষ্টক/ ষটক বলে।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3597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761999"/>
            <a:ext cx="23567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7200" b="1" dirty="0" smtClean="0">
                <a:latin typeface="NikoshBAN" pitchFamily="2" charset="0"/>
                <a:cs typeface="NikoshBAN" pitchFamily="2" charset="0"/>
              </a:rPr>
              <a:t>মূ্ল্যায়ণ</a:t>
            </a:r>
            <a:endParaRPr lang="en-US" sz="7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209800"/>
            <a:ext cx="7226474" cy="1066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কবি মাইকেল মধূসুদন দত্ত রচিত দুটি</a:t>
            </a: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 নাটকের নাম বল?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352800"/>
            <a:ext cx="44855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‘স্নেহের তৃষা’ বলতে কি বোঝ?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4038600"/>
            <a:ext cx="58288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মাইকেল মধুসূদন দত্তের অমর কীর্তি কি? 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8987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533400"/>
            <a:ext cx="34387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6670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তোমার নিকটবর্তী নদী বা খাল সম্পর্কে ২০০ শব্দের </a:t>
            </a:r>
          </a:p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মধ্যে একটি রচনা লিখ।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914400"/>
            <a:ext cx="2085975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20472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28800" y="685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12545" y="2967335"/>
            <a:ext cx="3518912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115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5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3844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0"/>
            <a:ext cx="56388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মোঃ আব্দুল মালেক</a:t>
            </a:r>
          </a:p>
          <a:p>
            <a:r>
              <a:rPr lang="bn-BD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সিনিয়র শিক্ষক (কম্পিউটার)</a:t>
            </a:r>
          </a:p>
          <a:p>
            <a:r>
              <a:rPr lang="bn-BD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সুখারী বাজার ইসলামিয়া দাখিল মাদ্‌রাসা</a:t>
            </a:r>
          </a:p>
          <a:p>
            <a:r>
              <a:rPr lang="bn-BD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আটপাড়া, নেত্রকোনা।</a:t>
            </a:r>
          </a:p>
          <a:p>
            <a:r>
              <a:rPr lang="bn-BD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০১৭১৯৭১৯৮০৬</a:t>
            </a:r>
          </a:p>
          <a:p>
            <a:r>
              <a:rPr lang="bn-BD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ই-মেইল: 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mdmalek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  <a:cs typeface="NikoshBAN" pitchFamily="2" charset="0"/>
              </a:rPr>
              <a:t>163@gmail.com</a:t>
            </a:r>
            <a:endParaRPr lang="en-US" sz="3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86400" y="2286000"/>
            <a:ext cx="3276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৯ম শ্রেনী</a:t>
            </a:r>
          </a:p>
          <a:p>
            <a:pPr algn="ctr"/>
            <a:r>
              <a:rPr lang="bn-BD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বাংলা</a:t>
            </a:r>
          </a:p>
          <a:p>
            <a:pPr algn="ctr"/>
            <a:r>
              <a:rPr lang="bn-BD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কবিতা</a:t>
            </a:r>
          </a:p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MALE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76800" y="381000"/>
            <a:ext cx="1408176" cy="192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6096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09800" y="388111"/>
            <a:ext cx="4648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5642" y="2286000"/>
            <a:ext cx="898835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কবি মাইকেল মধূসুদন দত্তের পরিচয় বর্ণনা করতে পারবে।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কবিতাটি আদর্শরুপে পাঠ করতে পারবে।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কবিতাটির কঠিন কঠিন শব্দের অর্থ বলতে পারবে।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কবিতাটির মুলভাব বলতে পারবে।</a:t>
            </a:r>
          </a:p>
        </p:txBody>
      </p:sp>
    </p:spTree>
    <p:extLst>
      <p:ext uri="{BB962C8B-B14F-4D97-AF65-F5344CB8AC3E}">
        <p14:creationId xmlns:p14="http://schemas.microsoft.com/office/powerpoint/2010/main" xmlns="" val="1569388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kopotakkho-nod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252857" cy="754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7324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14400"/>
            <a:ext cx="579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কপোতাক্ষ নদ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91000" y="2514600"/>
            <a:ext cx="34724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মাইকেল </a:t>
            </a:r>
            <a:r>
              <a:rPr lang="bn-BD" sz="4000" b="1" smtClean="0">
                <a:latin typeface="NikoshBAN" pitchFamily="2" charset="0"/>
                <a:cs typeface="NikoshBAN" pitchFamily="2" charset="0"/>
              </a:rPr>
              <a:t>মধুসূদন দত্ত</a:t>
            </a:r>
            <a:endParaRPr lang="en-US" sz="4000" b="1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0203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MichaelMadhusudanDatt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4969562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105400" y="990600"/>
            <a:ext cx="38876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Rb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¥ -- 2 5 †k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Rvbyqvix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 </a:t>
            </a:r>
          </a:p>
          <a:p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1824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wLªóvã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5400" y="3048000"/>
            <a:ext cx="295465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weL¨vZ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Kve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¨ </a:t>
            </a:r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MÖš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’¨</a:t>
            </a:r>
          </a:p>
          <a:p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gNbv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_ e`</a:t>
            </a: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4724400"/>
            <a:ext cx="331853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g„Z¨y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 -- 29 †k </a:t>
            </a:r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Ryb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 </a:t>
            </a:r>
          </a:p>
          <a:p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1873 </a:t>
            </a:r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wLªóvã</a:t>
            </a: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4685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kop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68294" cy="746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1800" y="356919"/>
            <a:ext cx="373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b="1" dirty="0" smtClean="0">
                <a:latin typeface="NikoshBAN" pitchFamily="2" charset="0"/>
                <a:cs typeface="NikoshBAN" pitchFamily="2" charset="0"/>
              </a:rPr>
              <a:t>আদর্শ পাঠ</a:t>
            </a:r>
            <a:endParaRPr lang="en-US" sz="80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3910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1143000"/>
            <a:ext cx="5562600" cy="1323439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bn-BD" sz="8000" b="1" dirty="0" smtClean="0">
                <a:latin typeface="NikoshBAN" pitchFamily="2" charset="0"/>
                <a:cs typeface="NikoshBAN" pitchFamily="2" charset="0"/>
              </a:rPr>
              <a:t>সরব পাঠ</a:t>
            </a:r>
            <a:endParaRPr lang="en-US" sz="80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2002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6002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সতত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34981" y="1603176"/>
            <a:ext cx="2133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latin typeface="NikoshBAN" pitchFamily="2" charset="0"/>
                <a:cs typeface="NikoshBAN" pitchFamily="2" charset="0"/>
              </a:rPr>
              <a:t>সর্বদা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2438400"/>
            <a:ext cx="9813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বিরলে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34981" y="2486322"/>
            <a:ext cx="25234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একান্ত নিরিবিলিতে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3429000"/>
            <a:ext cx="1133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নিশা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83336" y="3484126"/>
            <a:ext cx="7489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রাত্রি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4343400"/>
            <a:ext cx="7745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ভ্রান্তি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06196" y="4203412"/>
            <a:ext cx="6078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ভুল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609600"/>
            <a:ext cx="6415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শব্দ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33899" y="563880"/>
            <a:ext cx="9888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অর্থ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2514600" y="749587"/>
            <a:ext cx="1828800" cy="1066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2630563" y="1740188"/>
            <a:ext cx="1789038" cy="824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667000" y="2590800"/>
            <a:ext cx="1609441" cy="992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2638185" y="3638981"/>
            <a:ext cx="1781416" cy="824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2668665" y="4558879"/>
            <a:ext cx="1789036" cy="699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4433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424</TotalTime>
  <Words>265</Words>
  <Application>Microsoft Office PowerPoint</Application>
  <PresentationFormat>On-screen Show (4:3)</PresentationFormat>
  <Paragraphs>66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JS COMPUTER</cp:lastModifiedBy>
  <cp:revision>101</cp:revision>
  <dcterms:created xsi:type="dcterms:W3CDTF">2013-02-24T05:52:06Z</dcterms:created>
  <dcterms:modified xsi:type="dcterms:W3CDTF">2019-11-06T17:49:59Z</dcterms:modified>
</cp:coreProperties>
</file>