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8" r:id="rId6"/>
    <p:sldId id="259" r:id="rId7"/>
    <p:sldId id="261" r:id="rId8"/>
    <p:sldId id="262" r:id="rId9"/>
    <p:sldId id="263" r:id="rId10"/>
    <p:sldId id="270" r:id="rId11"/>
    <p:sldId id="264" r:id="rId12"/>
    <p:sldId id="265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28" autoAdjust="0"/>
    <p:restoredTop sz="94660"/>
  </p:normalViewPr>
  <p:slideViewPr>
    <p:cSldViewPr>
      <p:cViewPr varScale="1">
        <p:scale>
          <a:sx n="70" d="100"/>
          <a:sy n="70" d="100"/>
        </p:scale>
        <p:origin x="74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021F4-6DBE-4842-BF94-4A2E85F2DFA6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2CFCC-8D11-4170-8571-716FFF04C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1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2CFCC-8D11-4170-8571-716FFF04C8B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65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2CFCC-8D11-4170-8571-716FFF04C8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mozibar\hot-pink-rose-cherry-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 b="6743"/>
          <a:stretch/>
        </p:blipFill>
        <p:spPr bwMode="auto">
          <a:xfrm>
            <a:off x="0" y="-19050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017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7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mozibar\Capsaicin review_can spicy peppers help weight l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099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el-1612i3\Desktop\mozibar\capsaicin_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0"/>
            <a:ext cx="484046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60198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মরিচ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60198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ক্যাপসিসিন পদার্থ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5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4703" y="1314271"/>
            <a:ext cx="43476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9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743200"/>
            <a:ext cx="66066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</a:rPr>
              <a:t> </a:t>
            </a:r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মরিচ কত প্রকার </a:t>
            </a:r>
            <a:r>
              <a:rPr lang="bn-BD" sz="4000" dirty="0" smtClean="0">
                <a:solidFill>
                  <a:srgbClr val="C00000"/>
                </a:solidFill>
              </a:rPr>
              <a:t>?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657600"/>
            <a:ext cx="7772400" cy="1015663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মরিচের বৈজ্ঞানিক নাম কি?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0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314271"/>
            <a:ext cx="42611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9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9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962401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মরিচ গাছের জীবন চক্র সংক্ষেপে লিখ 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33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914400"/>
            <a:ext cx="31021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3657600"/>
            <a:ext cx="608051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মরিচ কি কাজে লাগে ?</a:t>
            </a:r>
          </a:p>
          <a:p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মরিচে ঝাল লাগে কেন ?</a:t>
            </a:r>
          </a:p>
          <a:p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৩।মরিচ কি জাতীয় উদ্ভিদ ?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8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990600"/>
            <a:ext cx="45288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10000"/>
            <a:ext cx="91440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চিত্রসহ মরিচ গাছের জীবন চক্র আলোচনা কর।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9432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Doel-1612i3\Desktop\mozibar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6096000" cy="395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41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009" y="6096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B050"/>
                </a:solidFill>
              </a:rPr>
              <a:t>     </a:t>
            </a:r>
            <a:r>
              <a:rPr lang="bn-BD" sz="8000" b="1" dirty="0" smtClean="0">
                <a:solidFill>
                  <a:srgbClr val="00B050"/>
                </a:solidFill>
              </a:rPr>
              <a:t>পরিচিতি</a:t>
            </a:r>
            <a:endParaRPr lang="en-US" sz="8000" b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859257"/>
            <a:ext cx="8229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3050F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solidFill>
                  <a:srgbClr val="305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3050F0"/>
                </a:solidFill>
                <a:latin typeface="NikoshBAN" pitchFamily="2" charset="0"/>
                <a:cs typeface="NikoshBAN" pitchFamily="2" charset="0"/>
              </a:rPr>
              <a:t>লুৎফর</a:t>
            </a:r>
            <a:r>
              <a:rPr lang="en-US" sz="3600" dirty="0" smtClean="0">
                <a:solidFill>
                  <a:srgbClr val="305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3050F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bn-BD" sz="3600" dirty="0" smtClean="0">
                <a:solidFill>
                  <a:srgbClr val="3050F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 smtClean="0">
                <a:solidFill>
                  <a:srgbClr val="3050F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solidFill>
                  <a:srgbClr val="3050F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br>
              <a:rPr lang="bn-BD" sz="3600" dirty="0" smtClean="0">
                <a:solidFill>
                  <a:srgbClr val="3050F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 err="1" smtClean="0">
                <a:solidFill>
                  <a:srgbClr val="3050F0"/>
                </a:solidFill>
                <a:latin typeface="NikoshBAN" pitchFamily="2" charset="0"/>
                <a:cs typeface="NikoshBAN" pitchFamily="2" charset="0"/>
              </a:rPr>
              <a:t>পানবাড়ী</a:t>
            </a:r>
            <a:r>
              <a:rPr lang="en-US" sz="3200" dirty="0" smtClean="0">
                <a:solidFill>
                  <a:srgbClr val="305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050F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bn-BD" sz="3200" dirty="0" smtClean="0">
                <a:solidFill>
                  <a:srgbClr val="3050F0"/>
                </a:solidFill>
                <a:latin typeface="NikoshBAN" pitchFamily="2" charset="0"/>
                <a:cs typeface="NikoshBAN" pitchFamily="2" charset="0"/>
              </a:rPr>
              <a:t> বিদ্যালয় </a:t>
            </a:r>
            <a:br>
              <a:rPr lang="bn-BD" sz="3200" dirty="0" smtClean="0">
                <a:solidFill>
                  <a:srgbClr val="3050F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 err="1" smtClean="0">
                <a:solidFill>
                  <a:srgbClr val="3050F0"/>
                </a:solidFill>
                <a:latin typeface="NikoshBAN" pitchFamily="2" charset="0"/>
                <a:cs typeface="NikoshBAN" pitchFamily="2" charset="0"/>
              </a:rPr>
              <a:t>পাটগ্রাম,লালমনিরহাট</a:t>
            </a:r>
            <a:r>
              <a:rPr lang="bn-BD" sz="3200" dirty="0" smtClean="0">
                <a:solidFill>
                  <a:srgbClr val="3050F0"/>
                </a:solidFill>
              </a:rPr>
              <a:t/>
            </a:r>
            <a:br>
              <a:rPr lang="bn-BD" sz="3200" dirty="0" smtClean="0">
                <a:solidFill>
                  <a:srgbClr val="3050F0"/>
                </a:solidFill>
              </a:rPr>
            </a:br>
            <a:r>
              <a:rPr lang="bn-BD" sz="3200" dirty="0" smtClean="0">
                <a:solidFill>
                  <a:srgbClr val="3050F0"/>
                </a:solidFill>
              </a:rPr>
              <a:t>মোবাইলঃ</a:t>
            </a:r>
            <a:r>
              <a:rPr lang="en-US" sz="3200" dirty="0" smtClean="0">
                <a:solidFill>
                  <a:srgbClr val="3050F0"/>
                </a:solidFill>
              </a:rPr>
              <a:t>০১৭৩৮৭৫৩৩০৫ </a:t>
            </a:r>
            <a:r>
              <a:rPr lang="bn-BD" sz="3600" dirty="0" smtClean="0">
                <a:solidFill>
                  <a:srgbClr val="3050F0"/>
                </a:solidFill>
              </a:rPr>
              <a:t> </a:t>
            </a:r>
            <a:endParaRPr lang="bn-BD" sz="3600" dirty="0" smtClean="0">
              <a:solidFill>
                <a:srgbClr val="3050F0"/>
              </a:solidFill>
            </a:endParaRPr>
          </a:p>
          <a:p>
            <a:pPr algn="ctr"/>
            <a:r>
              <a:rPr lang="bn-BD" sz="3600" dirty="0" smtClean="0">
                <a:solidFill>
                  <a:srgbClr val="3050F0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3600" dirty="0" smtClean="0">
                <a:solidFill>
                  <a:srgbClr val="3050F0"/>
                </a:solidFill>
                <a:latin typeface="High Tower Text" panose="02040502050506030303" pitchFamily="18" charset="0"/>
                <a:cs typeface="NikoshBAN" pitchFamily="2" charset="0"/>
              </a:rPr>
              <a:t>lutforlaiju</a:t>
            </a:r>
            <a:r>
              <a:rPr lang="en-US" sz="3600" dirty="0" smtClean="0">
                <a:solidFill>
                  <a:srgbClr val="3050F0"/>
                </a:solidFill>
                <a:latin typeface="High Tower Text" panose="02040502050506030303" pitchFamily="18" charset="0"/>
                <a:cs typeface="NikoshBAN" pitchFamily="2" charset="0"/>
              </a:rPr>
              <a:t>@gmail.com</a:t>
            </a:r>
            <a:r>
              <a:rPr lang="bn-BD" sz="36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0484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2514600"/>
            <a:ext cx="8458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সাধারন বিজ্ঞান</a:t>
            </a:r>
          </a:p>
          <a:p>
            <a:pPr algn="ctr"/>
            <a:r>
              <a:rPr lang="bn-BD" sz="6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শ্রেণিঃ ৮ম</a:t>
            </a:r>
            <a:endParaRPr lang="en-US" sz="66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সময়ঃ৪০মিনিট</a:t>
            </a:r>
          </a:p>
          <a:p>
            <a:pPr algn="ctr"/>
            <a:r>
              <a:rPr lang="bn-BD" sz="6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তারিখঃ০</a:t>
            </a:r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6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bn-BD" sz="6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660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19</a:t>
            </a:r>
            <a:r>
              <a:rPr lang="bn-BD" sz="660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225352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5943600"/>
            <a:ext cx="3480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Doel-1612i3\Desktop\mozibar\garden-8-12-pep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153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73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4290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মরিচ গাছের জীবন চক্র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600200"/>
            <a:ext cx="7010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9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4800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মিঠা মরিচ ও ঝাল মরিচ কি কি কাজে</a:t>
            </a:r>
          </a:p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ব্যবহৃত হয় তা বলতে পারবে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52400" y="3124200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মরিচ গাছের জীবন চক্রের কয়টি ধাপ   </a:t>
            </a:r>
          </a:p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বলতে পারবে </a:t>
            </a: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600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মরিচে কোন ভিটামিন আছে তা বলতে পারবে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52400" y="2286000"/>
            <a:ext cx="8613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২। মরিচ কত প্রকার বলতে পারবে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3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-1612i3\Desktop\mozibar\start-chili-see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48" y="1092200"/>
            <a:ext cx="2611874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el-1612i3\Desktop\mozibar\13071339381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316" y="92970"/>
            <a:ext cx="1853490" cy="16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oel-1612i3\Desktop\mozibar\growing-peppers-2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1" y="4390413"/>
            <a:ext cx="2381251" cy="206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Doel-1612i3\Desktop\mozibar\3233711228_0035ae9b2a_z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2" y="900214"/>
            <a:ext cx="2381251" cy="200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rved Down Arrow 2"/>
          <p:cNvSpPr/>
          <p:nvPr/>
        </p:nvSpPr>
        <p:spPr>
          <a:xfrm>
            <a:off x="5701238" y="319384"/>
            <a:ext cx="2258976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7162800" y="3431187"/>
            <a:ext cx="484632" cy="9325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3505200" y="575836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-1066800" y="3071064"/>
            <a:ext cx="152400" cy="457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972971" y="338532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Down Arrow 7"/>
          <p:cNvSpPr/>
          <p:nvPr/>
        </p:nvSpPr>
        <p:spPr>
          <a:xfrm>
            <a:off x="1544069" y="147212"/>
            <a:ext cx="2263363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3608" y="1685976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বীজ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3505200"/>
            <a:ext cx="141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চারা গাছ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895600"/>
            <a:ext cx="1923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পাকা মরিচ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94764" y="6477000"/>
            <a:ext cx="1271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পরিণত গাছ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9225" y="6553200"/>
            <a:ext cx="1003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কাচা মরিচ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3" descr="C:\Users\Doel-1612i3\Desktop\mozibar\DSC_0003 CHILI blo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332" y="4497986"/>
            <a:ext cx="2696378" cy="189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514600" y="60960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চক্র        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oel-1612i3\Desktop\mozibar\chilli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5309"/>
            <a:ext cx="2497052" cy="365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3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el-1612i3\Desktop\mozibar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442898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oel-1612i3\Desktop\mozibar\DSC_0003 CHILI bl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267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6019800"/>
            <a:ext cx="2133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ঝাল মরিচ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6019800"/>
            <a:ext cx="2137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মিঠা</a:t>
            </a:r>
            <a:r>
              <a:rPr lang="bn-BD" sz="3200" dirty="0" smtClean="0">
                <a:solidFill>
                  <a:srgbClr val="C00000"/>
                </a:solidFill>
              </a:rPr>
              <a:t> 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মরিচ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6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el-1612i3\Desktop\mozibar\Chicken-Wings-With-Thai-Sweet-_-Hot-Chili-Glaze-Recipezaar-1.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65694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oel-1612i3\Desktop\mozibar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02" y="213359"/>
            <a:ext cx="3665598" cy="249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877" y="6265041"/>
            <a:ext cx="1718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তরকারি</a:t>
            </a:r>
            <a:endParaRPr lang="en-US" sz="4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2459" y="6187647"/>
            <a:ext cx="1327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আচার</a:t>
            </a:r>
            <a:endParaRPr lang="en-US" sz="4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oel-1612i3\Desktop\mozibar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3206"/>
            <a:ext cx="2656945" cy="20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el-1612i3\Desktop\mozibar\DSC036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1" y="4311479"/>
            <a:ext cx="2658375" cy="187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el-1612i3\Desktop\mozibar\9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51112"/>
            <a:ext cx="3657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el-1612i3\Desktop\mozibar\growing-peppers-2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2" y="82656"/>
            <a:ext cx="2259854" cy="61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55773" y="6265041"/>
            <a:ext cx="10919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মরিচ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52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1259</TotalTime>
  <Words>156</Words>
  <Application>Microsoft Office PowerPoint</Application>
  <PresentationFormat>On-screen Show (4:3)</PresentationFormat>
  <Paragraphs>45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Constantia</vt:lpstr>
      <vt:lpstr>High Tower Text</vt:lpstr>
      <vt:lpstr>NikoshBAN</vt:lpstr>
      <vt:lpstr>Vrinda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Md. Lutfor Rahman</cp:lastModifiedBy>
  <cp:revision>157</cp:revision>
  <dcterms:created xsi:type="dcterms:W3CDTF">2006-08-16T00:00:00Z</dcterms:created>
  <dcterms:modified xsi:type="dcterms:W3CDTF">2019-11-02T18:43:56Z</dcterms:modified>
</cp:coreProperties>
</file>