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28614A-BEA9-4A44-812B-7F5956FA07B7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BF4EF7-89C8-4114-89FD-947A8086B9A4}">
      <dgm:prSet phldrT="[Text]" phldr="1"/>
      <dgm:spPr/>
      <dgm:t>
        <a:bodyPr/>
        <a:lstStyle/>
        <a:p>
          <a:endParaRPr lang="en-US" dirty="0"/>
        </a:p>
      </dgm:t>
    </dgm:pt>
    <dgm:pt modelId="{B6821C58-1A83-450F-AA51-627FF3FCA018}" type="parTrans" cxnId="{7E5CACA0-59EF-44E0-A534-37FC34D998C9}">
      <dgm:prSet/>
      <dgm:spPr/>
      <dgm:t>
        <a:bodyPr/>
        <a:lstStyle/>
        <a:p>
          <a:endParaRPr lang="en-US"/>
        </a:p>
      </dgm:t>
    </dgm:pt>
    <dgm:pt modelId="{6167E915-26F8-4368-8620-FE4245AB8431}" type="sibTrans" cxnId="{7E5CACA0-59EF-44E0-A534-37FC34D998C9}">
      <dgm:prSet/>
      <dgm:spPr/>
      <dgm:t>
        <a:bodyPr/>
        <a:lstStyle/>
        <a:p>
          <a:endParaRPr lang="en-US"/>
        </a:p>
      </dgm:t>
    </dgm:pt>
    <dgm:pt modelId="{4FC442D2-5A2A-4A02-9FD0-6B0C1DBCBBC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BD" sz="2400" dirty="0" smtClean="0"/>
            <a:t>জন্ম</a:t>
          </a:r>
        </a:p>
        <a:p>
          <a:r>
            <a:rPr lang="bn-BD" sz="2400" dirty="0" smtClean="0"/>
            <a:t>১৮৮২খ্রি</a:t>
          </a:r>
          <a:endParaRPr lang="en-US" sz="2400" dirty="0"/>
        </a:p>
      </dgm:t>
    </dgm:pt>
    <dgm:pt modelId="{F37075A4-8F78-492A-8AF9-B57A47D8C24B}" type="parTrans" cxnId="{756811D5-285E-4D03-AC40-51A39B2A9BD3}">
      <dgm:prSet/>
      <dgm:spPr/>
      <dgm:t>
        <a:bodyPr/>
        <a:lstStyle/>
        <a:p>
          <a:endParaRPr lang="en-US"/>
        </a:p>
      </dgm:t>
    </dgm:pt>
    <dgm:pt modelId="{C94EAEC6-F37C-4489-8780-8DF1D16F6A85}" type="sibTrans" cxnId="{756811D5-285E-4D03-AC40-51A39B2A9BD3}">
      <dgm:prSet/>
      <dgm:spPr/>
      <dgm:t>
        <a:bodyPr/>
        <a:lstStyle/>
        <a:p>
          <a:endParaRPr lang="en-US"/>
        </a:p>
      </dgm:t>
    </dgm:pt>
    <dgm:pt modelId="{AB1B9F5D-216F-4637-BDE4-5969A7A3DE0E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bn-BD" sz="2000" dirty="0" smtClean="0"/>
            <a:t>গ্রামের নাম</a:t>
          </a:r>
        </a:p>
        <a:p>
          <a:r>
            <a:rPr lang="bn-BD" sz="2000" dirty="0" smtClean="0"/>
            <a:t>নিমতা</a:t>
          </a:r>
          <a:endParaRPr lang="en-US" sz="2000" dirty="0"/>
        </a:p>
      </dgm:t>
    </dgm:pt>
    <dgm:pt modelId="{F1F69404-632E-42F9-8B61-33BC32E166DA}" type="parTrans" cxnId="{9829CB63-5C77-43EA-BA7D-806E791CCBC3}">
      <dgm:prSet/>
      <dgm:spPr/>
      <dgm:t>
        <a:bodyPr/>
        <a:lstStyle/>
        <a:p>
          <a:endParaRPr lang="en-US"/>
        </a:p>
      </dgm:t>
    </dgm:pt>
    <dgm:pt modelId="{BCE254D1-BFD1-424D-93D7-7879931AEBF5}" type="sibTrans" cxnId="{9829CB63-5C77-43EA-BA7D-806E791CCBC3}">
      <dgm:prSet/>
      <dgm:spPr/>
      <dgm:t>
        <a:bodyPr/>
        <a:lstStyle/>
        <a:p>
          <a:endParaRPr lang="en-US"/>
        </a:p>
      </dgm:t>
    </dgm:pt>
    <dgm:pt modelId="{C2176894-2BA3-41D5-8C7A-5C11D8E985A3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bn-BD" sz="2000" dirty="0" smtClean="0"/>
            <a:t>সম্পাদক</a:t>
          </a:r>
        </a:p>
        <a:p>
          <a:r>
            <a:rPr lang="bn-BD" sz="2000" dirty="0" smtClean="0"/>
            <a:t>তত্ত্ববোধিনী</a:t>
          </a:r>
          <a:endParaRPr lang="en-US" sz="2000" dirty="0"/>
        </a:p>
      </dgm:t>
    </dgm:pt>
    <dgm:pt modelId="{C21909DD-F618-4F7C-B9AC-7B48364C3AC4}" type="parTrans" cxnId="{E34F7D31-E07A-43A3-907B-E55A239276AD}">
      <dgm:prSet/>
      <dgm:spPr/>
      <dgm:t>
        <a:bodyPr/>
        <a:lstStyle/>
        <a:p>
          <a:endParaRPr lang="en-US"/>
        </a:p>
      </dgm:t>
    </dgm:pt>
    <dgm:pt modelId="{8FEBB859-8B1A-4E89-A69E-A929AAD810E8}" type="sibTrans" cxnId="{E34F7D31-E07A-43A3-907B-E55A239276AD}">
      <dgm:prSet/>
      <dgm:spPr/>
      <dgm:t>
        <a:bodyPr/>
        <a:lstStyle/>
        <a:p>
          <a:endParaRPr lang="en-US"/>
        </a:p>
      </dgm:t>
    </dgm:pt>
    <dgm:pt modelId="{BD78911B-B656-4783-89FD-129120E519FA}">
      <dgm:prSet phldrT="[Text]" custT="1"/>
      <dgm:spPr>
        <a:solidFill>
          <a:schemeClr val="accent5"/>
        </a:solidFill>
      </dgm:spPr>
      <dgm:t>
        <a:bodyPr/>
        <a:lstStyle/>
        <a:p>
          <a:r>
            <a:rPr lang="bn-BD" sz="2000" dirty="0" smtClean="0"/>
            <a:t>মৌলিক কাব্য</a:t>
          </a:r>
        </a:p>
        <a:p>
          <a:r>
            <a:rPr lang="bn-BD" sz="2000" dirty="0" smtClean="0"/>
            <a:t>সবিতা,</a:t>
          </a:r>
        </a:p>
        <a:p>
          <a:r>
            <a:rPr lang="bn-BD" sz="2000" dirty="0" smtClean="0"/>
            <a:t>হোমশিখা</a:t>
          </a:r>
          <a:endParaRPr lang="en-US" sz="2000" dirty="0"/>
        </a:p>
      </dgm:t>
    </dgm:pt>
    <dgm:pt modelId="{A31D1641-01DE-48F5-9817-E08D63602A23}" type="parTrans" cxnId="{545F2A6E-3D66-4114-9A75-67E5D3C8FE24}">
      <dgm:prSet/>
      <dgm:spPr/>
      <dgm:t>
        <a:bodyPr/>
        <a:lstStyle/>
        <a:p>
          <a:endParaRPr lang="en-US"/>
        </a:p>
      </dgm:t>
    </dgm:pt>
    <dgm:pt modelId="{C8A6FC44-F17E-4112-A924-AAF5C16F220F}" type="sibTrans" cxnId="{545F2A6E-3D66-4114-9A75-67E5D3C8FE24}">
      <dgm:prSet/>
      <dgm:spPr/>
      <dgm:t>
        <a:bodyPr/>
        <a:lstStyle/>
        <a:p>
          <a:endParaRPr lang="en-US"/>
        </a:p>
      </dgm:t>
    </dgm:pt>
    <dgm:pt modelId="{AC6C7DF5-2B5A-4BEE-9CF4-C61E46FF47EA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2000" dirty="0" smtClean="0"/>
            <a:t>অনুবাদ</a:t>
          </a:r>
        </a:p>
        <a:p>
          <a:r>
            <a:rPr lang="bn-BD" sz="2000" dirty="0" smtClean="0"/>
            <a:t>তীর্থরেণু,</a:t>
          </a:r>
        </a:p>
        <a:p>
          <a:r>
            <a:rPr lang="bn-BD" sz="2000" dirty="0" smtClean="0"/>
            <a:t>ফুলের ফসল</a:t>
          </a:r>
          <a:endParaRPr lang="en-US" sz="2000" dirty="0"/>
        </a:p>
      </dgm:t>
    </dgm:pt>
    <dgm:pt modelId="{AF23CFE5-49DC-4893-B71D-7D1A486610BF}" type="parTrans" cxnId="{2D9C1036-9751-4CC8-AD3E-3ED6C2CFDD1C}">
      <dgm:prSet/>
      <dgm:spPr/>
      <dgm:t>
        <a:bodyPr/>
        <a:lstStyle/>
        <a:p>
          <a:endParaRPr lang="en-US"/>
        </a:p>
      </dgm:t>
    </dgm:pt>
    <dgm:pt modelId="{67A031C3-B354-4D31-85A3-1F164C06F699}" type="sibTrans" cxnId="{2D9C1036-9751-4CC8-AD3E-3ED6C2CFDD1C}">
      <dgm:prSet/>
      <dgm:spPr/>
      <dgm:t>
        <a:bodyPr/>
        <a:lstStyle/>
        <a:p>
          <a:endParaRPr lang="en-US"/>
        </a:p>
      </dgm:t>
    </dgm:pt>
    <dgm:pt modelId="{834298AB-F8F5-40CC-8197-D1AC64CE9141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2000" dirty="0" smtClean="0"/>
            <a:t>পরলোকগমন</a:t>
          </a:r>
        </a:p>
        <a:p>
          <a:r>
            <a:rPr lang="bn-BD" sz="2000" dirty="0" smtClean="0"/>
            <a:t>১৯২২খ্রি</a:t>
          </a:r>
          <a:endParaRPr lang="en-US" sz="2000" dirty="0"/>
        </a:p>
      </dgm:t>
    </dgm:pt>
    <dgm:pt modelId="{E9A892D7-6382-48B9-A45B-06044B6A9608}" type="parTrans" cxnId="{D4FEC08E-391A-457E-A4EC-05E1FD7EF60E}">
      <dgm:prSet/>
      <dgm:spPr/>
      <dgm:t>
        <a:bodyPr/>
        <a:lstStyle/>
        <a:p>
          <a:endParaRPr lang="en-US"/>
        </a:p>
      </dgm:t>
    </dgm:pt>
    <dgm:pt modelId="{96761563-3615-4B20-BD73-D324C7B46A41}" type="sibTrans" cxnId="{D4FEC08E-391A-457E-A4EC-05E1FD7EF60E}">
      <dgm:prSet/>
      <dgm:spPr/>
      <dgm:t>
        <a:bodyPr/>
        <a:lstStyle/>
        <a:p>
          <a:endParaRPr lang="en-US"/>
        </a:p>
      </dgm:t>
    </dgm:pt>
    <dgm:pt modelId="{02E55CAD-FAC1-4509-8D11-46914AF47100}" type="pres">
      <dgm:prSet presAssocID="{6628614A-BEA9-4A44-812B-7F5956FA07B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44431DA-114E-46E5-A863-66B85BB1C454}" type="pres">
      <dgm:prSet presAssocID="{F3BF4EF7-89C8-4114-89FD-947A8086B9A4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62F59AAF-B2FB-4B0E-AB74-32380AC7B04D}" type="pres">
      <dgm:prSet presAssocID="{4FC442D2-5A2A-4A02-9FD0-6B0C1DBCBBC6}" presName="Accent1" presStyleCnt="0"/>
      <dgm:spPr/>
    </dgm:pt>
    <dgm:pt modelId="{16C00FA9-3A2F-460C-AFBC-6539F590C738}" type="pres">
      <dgm:prSet presAssocID="{4FC442D2-5A2A-4A02-9FD0-6B0C1DBCBBC6}" presName="Accent" presStyleLbl="bgShp" presStyleIdx="0" presStyleCnt="6"/>
      <dgm:spPr/>
    </dgm:pt>
    <dgm:pt modelId="{495E45AB-575B-4092-8E81-0F8A5DA67CAB}" type="pres">
      <dgm:prSet presAssocID="{4FC442D2-5A2A-4A02-9FD0-6B0C1DBCBBC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34A40-B391-4824-86C4-D9FD217E24CD}" type="pres">
      <dgm:prSet presAssocID="{AB1B9F5D-216F-4637-BDE4-5969A7A3DE0E}" presName="Accent2" presStyleCnt="0"/>
      <dgm:spPr/>
    </dgm:pt>
    <dgm:pt modelId="{F2687D42-9EF1-4922-AF9D-0A8FFE3180A1}" type="pres">
      <dgm:prSet presAssocID="{AB1B9F5D-216F-4637-BDE4-5969A7A3DE0E}" presName="Accent" presStyleLbl="bgShp" presStyleIdx="1" presStyleCnt="6"/>
      <dgm:spPr/>
    </dgm:pt>
    <dgm:pt modelId="{A56B24B2-EBA1-41FF-8DFD-B38F7241F43C}" type="pres">
      <dgm:prSet presAssocID="{AB1B9F5D-216F-4637-BDE4-5969A7A3DE0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B412F-4A94-4EAB-9952-1BFC086305FC}" type="pres">
      <dgm:prSet presAssocID="{C2176894-2BA3-41D5-8C7A-5C11D8E985A3}" presName="Accent3" presStyleCnt="0"/>
      <dgm:spPr/>
    </dgm:pt>
    <dgm:pt modelId="{B5C0F44C-024D-4E29-8388-B16571A2A876}" type="pres">
      <dgm:prSet presAssocID="{C2176894-2BA3-41D5-8C7A-5C11D8E985A3}" presName="Accent" presStyleLbl="bgShp" presStyleIdx="2" presStyleCnt="6"/>
      <dgm:spPr/>
    </dgm:pt>
    <dgm:pt modelId="{21907B5D-C98E-415C-905C-7904288D2757}" type="pres">
      <dgm:prSet presAssocID="{C2176894-2BA3-41D5-8C7A-5C11D8E985A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87C0D-FA68-4C1E-A66B-9FB46BB5C525}" type="pres">
      <dgm:prSet presAssocID="{BD78911B-B656-4783-89FD-129120E519FA}" presName="Accent4" presStyleCnt="0"/>
      <dgm:spPr/>
    </dgm:pt>
    <dgm:pt modelId="{F402280B-EBAB-48C3-8CBD-F9EE06663329}" type="pres">
      <dgm:prSet presAssocID="{BD78911B-B656-4783-89FD-129120E519FA}" presName="Accent" presStyleLbl="bgShp" presStyleIdx="3" presStyleCnt="6"/>
      <dgm:spPr/>
    </dgm:pt>
    <dgm:pt modelId="{DACEA773-CBE4-45D7-B01D-5F5563BB8D79}" type="pres">
      <dgm:prSet presAssocID="{BD78911B-B656-4783-89FD-129120E519FA}" presName="Child4" presStyleLbl="node1" presStyleIdx="3" presStyleCnt="6" custScaleY="111395" custLinFactNeighborX="-429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0B491-70E2-4BCB-90CE-BD8118E1B6AF}" type="pres">
      <dgm:prSet presAssocID="{AC6C7DF5-2B5A-4BEE-9CF4-C61E46FF47EA}" presName="Accent5" presStyleCnt="0"/>
      <dgm:spPr/>
    </dgm:pt>
    <dgm:pt modelId="{FEF6F65E-579B-4F74-916D-751F419EAD43}" type="pres">
      <dgm:prSet presAssocID="{AC6C7DF5-2B5A-4BEE-9CF4-C61E46FF47EA}" presName="Accent" presStyleLbl="bgShp" presStyleIdx="4" presStyleCnt="6"/>
      <dgm:spPr/>
    </dgm:pt>
    <dgm:pt modelId="{A5302019-8A44-4F79-A4C3-B34A71B6E573}" type="pres">
      <dgm:prSet presAssocID="{AC6C7DF5-2B5A-4BEE-9CF4-C61E46FF47E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E3507-A551-43C4-AF37-27D80A5A0E71}" type="pres">
      <dgm:prSet presAssocID="{834298AB-F8F5-40CC-8197-D1AC64CE9141}" presName="Accent6" presStyleCnt="0"/>
      <dgm:spPr/>
    </dgm:pt>
    <dgm:pt modelId="{9001925F-E8D5-4114-A20D-29438C420A94}" type="pres">
      <dgm:prSet presAssocID="{834298AB-F8F5-40CC-8197-D1AC64CE9141}" presName="Accent" presStyleLbl="bgShp" presStyleIdx="5" presStyleCnt="6" custLinFactNeighborX="8667" custLinFactNeighborY="-22199"/>
      <dgm:spPr/>
    </dgm:pt>
    <dgm:pt modelId="{9DF6A7B4-89C2-4497-9611-401D418E1263}" type="pres">
      <dgm:prSet presAssocID="{834298AB-F8F5-40CC-8197-D1AC64CE9141}" presName="Child6" presStyleLbl="node1" presStyleIdx="5" presStyleCnt="6" custLinFactNeighborX="-3371" custLinFactNeighborY="16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6811D5-285E-4D03-AC40-51A39B2A9BD3}" srcId="{F3BF4EF7-89C8-4114-89FD-947A8086B9A4}" destId="{4FC442D2-5A2A-4A02-9FD0-6B0C1DBCBBC6}" srcOrd="0" destOrd="0" parTransId="{F37075A4-8F78-492A-8AF9-B57A47D8C24B}" sibTransId="{C94EAEC6-F37C-4489-8780-8DF1D16F6A85}"/>
    <dgm:cxn modelId="{A4336674-2483-46B8-982F-9214831DE7F0}" type="presOf" srcId="{4FC442D2-5A2A-4A02-9FD0-6B0C1DBCBBC6}" destId="{495E45AB-575B-4092-8E81-0F8A5DA67CAB}" srcOrd="0" destOrd="0" presId="urn:microsoft.com/office/officeart/2011/layout/HexagonRadial"/>
    <dgm:cxn modelId="{81E7D7F8-6C9A-4D96-8172-57BDE517FCA6}" type="presOf" srcId="{F3BF4EF7-89C8-4114-89FD-947A8086B9A4}" destId="{144431DA-114E-46E5-A863-66B85BB1C454}" srcOrd="0" destOrd="0" presId="urn:microsoft.com/office/officeart/2011/layout/HexagonRadial"/>
    <dgm:cxn modelId="{8CA41355-6607-4F11-8E6A-E1283C78C240}" type="presOf" srcId="{C2176894-2BA3-41D5-8C7A-5C11D8E985A3}" destId="{21907B5D-C98E-415C-905C-7904288D2757}" srcOrd="0" destOrd="0" presId="urn:microsoft.com/office/officeart/2011/layout/HexagonRadial"/>
    <dgm:cxn modelId="{9829CB63-5C77-43EA-BA7D-806E791CCBC3}" srcId="{F3BF4EF7-89C8-4114-89FD-947A8086B9A4}" destId="{AB1B9F5D-216F-4637-BDE4-5969A7A3DE0E}" srcOrd="1" destOrd="0" parTransId="{F1F69404-632E-42F9-8B61-33BC32E166DA}" sibTransId="{BCE254D1-BFD1-424D-93D7-7879931AEBF5}"/>
    <dgm:cxn modelId="{E34F7D31-E07A-43A3-907B-E55A239276AD}" srcId="{F3BF4EF7-89C8-4114-89FD-947A8086B9A4}" destId="{C2176894-2BA3-41D5-8C7A-5C11D8E985A3}" srcOrd="2" destOrd="0" parTransId="{C21909DD-F618-4F7C-B9AC-7B48364C3AC4}" sibTransId="{8FEBB859-8B1A-4E89-A69E-A929AAD810E8}"/>
    <dgm:cxn modelId="{086D77EA-7909-4526-81B4-026BFD7DA76E}" type="presOf" srcId="{AB1B9F5D-216F-4637-BDE4-5969A7A3DE0E}" destId="{A56B24B2-EBA1-41FF-8DFD-B38F7241F43C}" srcOrd="0" destOrd="0" presId="urn:microsoft.com/office/officeart/2011/layout/HexagonRadial"/>
    <dgm:cxn modelId="{D4FEC08E-391A-457E-A4EC-05E1FD7EF60E}" srcId="{F3BF4EF7-89C8-4114-89FD-947A8086B9A4}" destId="{834298AB-F8F5-40CC-8197-D1AC64CE9141}" srcOrd="5" destOrd="0" parTransId="{E9A892D7-6382-48B9-A45B-06044B6A9608}" sibTransId="{96761563-3615-4B20-BD73-D324C7B46A41}"/>
    <dgm:cxn modelId="{2D9C1036-9751-4CC8-AD3E-3ED6C2CFDD1C}" srcId="{F3BF4EF7-89C8-4114-89FD-947A8086B9A4}" destId="{AC6C7DF5-2B5A-4BEE-9CF4-C61E46FF47EA}" srcOrd="4" destOrd="0" parTransId="{AF23CFE5-49DC-4893-B71D-7D1A486610BF}" sibTransId="{67A031C3-B354-4D31-85A3-1F164C06F699}"/>
    <dgm:cxn modelId="{1A3A50FE-A5F2-4DC9-A9A2-B90534289EA7}" type="presOf" srcId="{BD78911B-B656-4783-89FD-129120E519FA}" destId="{DACEA773-CBE4-45D7-B01D-5F5563BB8D79}" srcOrd="0" destOrd="0" presId="urn:microsoft.com/office/officeart/2011/layout/HexagonRadial"/>
    <dgm:cxn modelId="{839E1593-DB0C-4D11-9310-F5BBFE9D1F88}" type="presOf" srcId="{AC6C7DF5-2B5A-4BEE-9CF4-C61E46FF47EA}" destId="{A5302019-8A44-4F79-A4C3-B34A71B6E573}" srcOrd="0" destOrd="0" presId="urn:microsoft.com/office/officeart/2011/layout/HexagonRadial"/>
    <dgm:cxn modelId="{545F2A6E-3D66-4114-9A75-67E5D3C8FE24}" srcId="{F3BF4EF7-89C8-4114-89FD-947A8086B9A4}" destId="{BD78911B-B656-4783-89FD-129120E519FA}" srcOrd="3" destOrd="0" parTransId="{A31D1641-01DE-48F5-9817-E08D63602A23}" sibTransId="{C8A6FC44-F17E-4112-A924-AAF5C16F220F}"/>
    <dgm:cxn modelId="{22368AC3-FEA2-419C-AA9B-45341139E050}" type="presOf" srcId="{6628614A-BEA9-4A44-812B-7F5956FA07B7}" destId="{02E55CAD-FAC1-4509-8D11-46914AF47100}" srcOrd="0" destOrd="0" presId="urn:microsoft.com/office/officeart/2011/layout/HexagonRadial"/>
    <dgm:cxn modelId="{7E5CACA0-59EF-44E0-A534-37FC34D998C9}" srcId="{6628614A-BEA9-4A44-812B-7F5956FA07B7}" destId="{F3BF4EF7-89C8-4114-89FD-947A8086B9A4}" srcOrd="0" destOrd="0" parTransId="{B6821C58-1A83-450F-AA51-627FF3FCA018}" sibTransId="{6167E915-26F8-4368-8620-FE4245AB8431}"/>
    <dgm:cxn modelId="{E15F7F23-12EE-4052-8FE3-FEA4C09B2F13}" type="presOf" srcId="{834298AB-F8F5-40CC-8197-D1AC64CE9141}" destId="{9DF6A7B4-89C2-4497-9611-401D418E1263}" srcOrd="0" destOrd="0" presId="urn:microsoft.com/office/officeart/2011/layout/HexagonRadial"/>
    <dgm:cxn modelId="{CBE711CA-E59B-4EF1-A309-B53A42BFF4ED}" type="presParOf" srcId="{02E55CAD-FAC1-4509-8D11-46914AF47100}" destId="{144431DA-114E-46E5-A863-66B85BB1C454}" srcOrd="0" destOrd="0" presId="urn:microsoft.com/office/officeart/2011/layout/HexagonRadial"/>
    <dgm:cxn modelId="{59442805-EEFB-4640-A378-316C2A5C259E}" type="presParOf" srcId="{02E55CAD-FAC1-4509-8D11-46914AF47100}" destId="{62F59AAF-B2FB-4B0E-AB74-32380AC7B04D}" srcOrd="1" destOrd="0" presId="urn:microsoft.com/office/officeart/2011/layout/HexagonRadial"/>
    <dgm:cxn modelId="{1DCEEA26-7546-42D3-AA15-AFA7F842678B}" type="presParOf" srcId="{62F59AAF-B2FB-4B0E-AB74-32380AC7B04D}" destId="{16C00FA9-3A2F-460C-AFBC-6539F590C738}" srcOrd="0" destOrd="0" presId="urn:microsoft.com/office/officeart/2011/layout/HexagonRadial"/>
    <dgm:cxn modelId="{9F33214F-9C95-4D15-AC32-F1C01584FD4E}" type="presParOf" srcId="{02E55CAD-FAC1-4509-8D11-46914AF47100}" destId="{495E45AB-575B-4092-8E81-0F8A5DA67CAB}" srcOrd="2" destOrd="0" presId="urn:microsoft.com/office/officeart/2011/layout/HexagonRadial"/>
    <dgm:cxn modelId="{5CC31ECE-24F0-4B8E-ACEB-8193DD84E994}" type="presParOf" srcId="{02E55CAD-FAC1-4509-8D11-46914AF47100}" destId="{39D34A40-B391-4824-86C4-D9FD217E24CD}" srcOrd="3" destOrd="0" presId="urn:microsoft.com/office/officeart/2011/layout/HexagonRadial"/>
    <dgm:cxn modelId="{FD286A06-22B0-47B4-872D-046EE83FCA46}" type="presParOf" srcId="{39D34A40-B391-4824-86C4-D9FD217E24CD}" destId="{F2687D42-9EF1-4922-AF9D-0A8FFE3180A1}" srcOrd="0" destOrd="0" presId="urn:microsoft.com/office/officeart/2011/layout/HexagonRadial"/>
    <dgm:cxn modelId="{B7B2F39D-9BEF-44A2-BDFD-998BFB1B9724}" type="presParOf" srcId="{02E55CAD-FAC1-4509-8D11-46914AF47100}" destId="{A56B24B2-EBA1-41FF-8DFD-B38F7241F43C}" srcOrd="4" destOrd="0" presId="urn:microsoft.com/office/officeart/2011/layout/HexagonRadial"/>
    <dgm:cxn modelId="{AB049499-35F2-44EA-89AD-0293D9383CFA}" type="presParOf" srcId="{02E55CAD-FAC1-4509-8D11-46914AF47100}" destId="{57DB412F-4A94-4EAB-9952-1BFC086305FC}" srcOrd="5" destOrd="0" presId="urn:microsoft.com/office/officeart/2011/layout/HexagonRadial"/>
    <dgm:cxn modelId="{5758E854-C313-42B2-9D2D-02B1BD365FCA}" type="presParOf" srcId="{57DB412F-4A94-4EAB-9952-1BFC086305FC}" destId="{B5C0F44C-024D-4E29-8388-B16571A2A876}" srcOrd="0" destOrd="0" presId="urn:microsoft.com/office/officeart/2011/layout/HexagonRadial"/>
    <dgm:cxn modelId="{ABFAE80C-7B1F-4B93-9E43-C0BE24E008AD}" type="presParOf" srcId="{02E55CAD-FAC1-4509-8D11-46914AF47100}" destId="{21907B5D-C98E-415C-905C-7904288D2757}" srcOrd="6" destOrd="0" presId="urn:microsoft.com/office/officeart/2011/layout/HexagonRadial"/>
    <dgm:cxn modelId="{1895135F-BF9F-4783-9BC9-DAE7C0D215F9}" type="presParOf" srcId="{02E55CAD-FAC1-4509-8D11-46914AF47100}" destId="{12487C0D-FA68-4C1E-A66B-9FB46BB5C525}" srcOrd="7" destOrd="0" presId="urn:microsoft.com/office/officeart/2011/layout/HexagonRadial"/>
    <dgm:cxn modelId="{15F85994-142D-4D51-810F-33413526BB9B}" type="presParOf" srcId="{12487C0D-FA68-4C1E-A66B-9FB46BB5C525}" destId="{F402280B-EBAB-48C3-8CBD-F9EE06663329}" srcOrd="0" destOrd="0" presId="urn:microsoft.com/office/officeart/2011/layout/HexagonRadial"/>
    <dgm:cxn modelId="{130A1515-1C4B-4056-9F9F-4769A1C0AA0F}" type="presParOf" srcId="{02E55CAD-FAC1-4509-8D11-46914AF47100}" destId="{DACEA773-CBE4-45D7-B01D-5F5563BB8D79}" srcOrd="8" destOrd="0" presId="urn:microsoft.com/office/officeart/2011/layout/HexagonRadial"/>
    <dgm:cxn modelId="{05603673-CBBA-43C7-88E9-B4080E483118}" type="presParOf" srcId="{02E55CAD-FAC1-4509-8D11-46914AF47100}" destId="{19E0B491-70E2-4BCB-90CE-BD8118E1B6AF}" srcOrd="9" destOrd="0" presId="urn:microsoft.com/office/officeart/2011/layout/HexagonRadial"/>
    <dgm:cxn modelId="{436ED267-E320-4127-A7E9-F4E05DE8F042}" type="presParOf" srcId="{19E0B491-70E2-4BCB-90CE-BD8118E1B6AF}" destId="{FEF6F65E-579B-4F74-916D-751F419EAD43}" srcOrd="0" destOrd="0" presId="urn:microsoft.com/office/officeart/2011/layout/HexagonRadial"/>
    <dgm:cxn modelId="{B4E3FB4C-C874-43E2-940E-00851681040F}" type="presParOf" srcId="{02E55CAD-FAC1-4509-8D11-46914AF47100}" destId="{A5302019-8A44-4F79-A4C3-B34A71B6E573}" srcOrd="10" destOrd="0" presId="urn:microsoft.com/office/officeart/2011/layout/HexagonRadial"/>
    <dgm:cxn modelId="{4C31B8A3-7F4C-4A66-829F-1C6E340792FC}" type="presParOf" srcId="{02E55CAD-FAC1-4509-8D11-46914AF47100}" destId="{18FE3507-A551-43C4-AF37-27D80A5A0E71}" srcOrd="11" destOrd="0" presId="urn:microsoft.com/office/officeart/2011/layout/HexagonRadial"/>
    <dgm:cxn modelId="{7A0FA36C-85F3-49EE-963F-57DE9AEDE26A}" type="presParOf" srcId="{18FE3507-A551-43C4-AF37-27D80A5A0E71}" destId="{9001925F-E8D5-4114-A20D-29438C420A94}" srcOrd="0" destOrd="0" presId="urn:microsoft.com/office/officeart/2011/layout/HexagonRadial"/>
    <dgm:cxn modelId="{E0EAD3E9-3C00-4480-B58E-2681AC2BE88A}" type="presParOf" srcId="{02E55CAD-FAC1-4509-8D11-46914AF47100}" destId="{9DF6A7B4-89C2-4497-9611-401D418E126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431DA-114E-46E5-A863-66B85BB1C454}">
      <dsp:nvSpPr>
        <dsp:cNvPr id="0" name=""/>
        <dsp:cNvSpPr/>
      </dsp:nvSpPr>
      <dsp:spPr>
        <a:xfrm>
          <a:off x="3208183" y="1761881"/>
          <a:ext cx="2298429" cy="198823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3589065" y="2091359"/>
        <a:ext cx="1536665" cy="1329278"/>
      </dsp:txXfrm>
    </dsp:sp>
    <dsp:sp modelId="{F2687D42-9EF1-4922-AF9D-0A8FFE3180A1}">
      <dsp:nvSpPr>
        <dsp:cNvPr id="0" name=""/>
        <dsp:cNvSpPr/>
      </dsp:nvSpPr>
      <dsp:spPr>
        <a:xfrm>
          <a:off x="4647442" y="810645"/>
          <a:ext cx="867190" cy="7471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E45AB-575B-4092-8E81-0F8A5DA67CAB}">
      <dsp:nvSpPr>
        <dsp:cNvPr id="0" name=""/>
        <dsp:cNvSpPr/>
      </dsp:nvSpPr>
      <dsp:spPr>
        <a:xfrm>
          <a:off x="3419902" y="-46420"/>
          <a:ext cx="1883546" cy="162948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জন্ম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১৮৮২খ্রি</a:t>
          </a:r>
          <a:endParaRPr lang="en-US" sz="2400" kern="1200" dirty="0"/>
        </a:p>
      </dsp:txBody>
      <dsp:txXfrm>
        <a:off x="3732046" y="223621"/>
        <a:ext cx="1259258" cy="1089407"/>
      </dsp:txXfrm>
    </dsp:sp>
    <dsp:sp modelId="{B5C0F44C-024D-4E29-8388-B16571A2A876}">
      <dsp:nvSpPr>
        <dsp:cNvPr id="0" name=""/>
        <dsp:cNvSpPr/>
      </dsp:nvSpPr>
      <dsp:spPr>
        <a:xfrm>
          <a:off x="5659521" y="2207510"/>
          <a:ext cx="867190" cy="7471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B24B2-EBA1-41FF-8DFD-B38F7241F43C}">
      <dsp:nvSpPr>
        <dsp:cNvPr id="0" name=""/>
        <dsp:cNvSpPr/>
      </dsp:nvSpPr>
      <dsp:spPr>
        <a:xfrm>
          <a:off x="5147333" y="955825"/>
          <a:ext cx="1883546" cy="162948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গ্রামের নাম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নিমতা</a:t>
          </a:r>
          <a:endParaRPr lang="en-US" sz="2000" kern="1200" dirty="0"/>
        </a:p>
      </dsp:txBody>
      <dsp:txXfrm>
        <a:off x="5459477" y="1225866"/>
        <a:ext cx="1259258" cy="1089407"/>
      </dsp:txXfrm>
    </dsp:sp>
    <dsp:sp modelId="{F402280B-EBAB-48C3-8CBD-F9EE06663329}">
      <dsp:nvSpPr>
        <dsp:cNvPr id="0" name=""/>
        <dsp:cNvSpPr/>
      </dsp:nvSpPr>
      <dsp:spPr>
        <a:xfrm>
          <a:off x="4956466" y="3784308"/>
          <a:ext cx="867190" cy="7471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07B5D-C98E-415C-905C-7904288D2757}">
      <dsp:nvSpPr>
        <dsp:cNvPr id="0" name=""/>
        <dsp:cNvSpPr/>
      </dsp:nvSpPr>
      <dsp:spPr>
        <a:xfrm>
          <a:off x="5147333" y="2926122"/>
          <a:ext cx="1883546" cy="162948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সম্পাদক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তত্ত্ববোধিনী</a:t>
          </a:r>
          <a:endParaRPr lang="en-US" sz="2000" kern="1200" dirty="0"/>
        </a:p>
      </dsp:txBody>
      <dsp:txXfrm>
        <a:off x="5459477" y="3196163"/>
        <a:ext cx="1259258" cy="1089407"/>
      </dsp:txXfrm>
    </dsp:sp>
    <dsp:sp modelId="{FEF6F65E-579B-4F74-916D-751F419EAD43}">
      <dsp:nvSpPr>
        <dsp:cNvPr id="0" name=""/>
        <dsp:cNvSpPr/>
      </dsp:nvSpPr>
      <dsp:spPr>
        <a:xfrm>
          <a:off x="3212460" y="3947986"/>
          <a:ext cx="867190" cy="7471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EA773-CBE4-45D7-B01D-5F5563BB8D79}">
      <dsp:nvSpPr>
        <dsp:cNvPr id="0" name=""/>
        <dsp:cNvSpPr/>
      </dsp:nvSpPr>
      <dsp:spPr>
        <a:xfrm>
          <a:off x="3411822" y="3836648"/>
          <a:ext cx="1883546" cy="1815169"/>
        </a:xfrm>
        <a:prstGeom prst="hexagon">
          <a:avLst>
            <a:gd name="adj" fmla="val 28570"/>
            <a:gd name="vf" fmla="val 11547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মৌলিক কাব্য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সবিতা,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হোমশিখা</a:t>
          </a:r>
          <a:endParaRPr lang="en-US" sz="2000" kern="1200" dirty="0"/>
        </a:p>
      </dsp:txBody>
      <dsp:txXfrm>
        <a:off x="3749600" y="4162164"/>
        <a:ext cx="1207990" cy="1164137"/>
      </dsp:txXfrm>
    </dsp:sp>
    <dsp:sp modelId="{9001925F-E8D5-4114-A20D-29438C420A94}">
      <dsp:nvSpPr>
        <dsp:cNvPr id="0" name=""/>
        <dsp:cNvSpPr/>
      </dsp:nvSpPr>
      <dsp:spPr>
        <a:xfrm>
          <a:off x="2258967" y="2385811"/>
          <a:ext cx="867190" cy="7471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02019-8A44-4F79-A4C3-B34A71B6E573}">
      <dsp:nvSpPr>
        <dsp:cNvPr id="0" name=""/>
        <dsp:cNvSpPr/>
      </dsp:nvSpPr>
      <dsp:spPr>
        <a:xfrm>
          <a:off x="1684451" y="2927243"/>
          <a:ext cx="1883546" cy="1629489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অনুবাদ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তীর্থরেণু,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ফুলের ফসল</a:t>
          </a:r>
          <a:endParaRPr lang="en-US" sz="2000" kern="1200" dirty="0"/>
        </a:p>
      </dsp:txBody>
      <dsp:txXfrm>
        <a:off x="1996595" y="3197284"/>
        <a:ext cx="1259258" cy="1089407"/>
      </dsp:txXfrm>
    </dsp:sp>
    <dsp:sp modelId="{9DF6A7B4-89C2-4497-9611-401D418E1263}">
      <dsp:nvSpPr>
        <dsp:cNvPr id="0" name=""/>
        <dsp:cNvSpPr/>
      </dsp:nvSpPr>
      <dsp:spPr>
        <a:xfrm>
          <a:off x="1620957" y="980159"/>
          <a:ext cx="1883546" cy="1629489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পরলোকগমন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১৯২২খ্রি</a:t>
          </a:r>
          <a:endParaRPr lang="en-US" sz="2000" kern="1200" dirty="0"/>
        </a:p>
      </dsp:txBody>
      <dsp:txXfrm>
        <a:off x="1933101" y="1250200"/>
        <a:ext cx="1259258" cy="1089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B3658-CBCE-4E44-9353-6B1F8BAA2A06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37F5C-EDB6-4CB8-A81E-8835F1C5A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09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37F5C-EDB6-4CB8-A81E-8835F1C5AC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5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C893-5D7C-4ED6-8ECE-AD24E21B95A0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8588-D249-4DA1-B23A-2B2F9186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1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C893-5D7C-4ED6-8ECE-AD24E21B95A0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8588-D249-4DA1-B23A-2B2F9186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3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C893-5D7C-4ED6-8ECE-AD24E21B95A0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8588-D249-4DA1-B23A-2B2F9186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3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C893-5D7C-4ED6-8ECE-AD24E21B95A0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8588-D249-4DA1-B23A-2B2F9186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6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C893-5D7C-4ED6-8ECE-AD24E21B95A0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8588-D249-4DA1-B23A-2B2F9186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8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C893-5D7C-4ED6-8ECE-AD24E21B95A0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8588-D249-4DA1-B23A-2B2F9186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8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C893-5D7C-4ED6-8ECE-AD24E21B95A0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8588-D249-4DA1-B23A-2B2F9186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2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C893-5D7C-4ED6-8ECE-AD24E21B95A0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8588-D249-4DA1-B23A-2B2F9186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2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C893-5D7C-4ED6-8ECE-AD24E21B95A0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8588-D249-4DA1-B23A-2B2F9186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5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C893-5D7C-4ED6-8ECE-AD24E21B95A0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8588-D249-4DA1-B23A-2B2F9186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C893-5D7C-4ED6-8ECE-AD24E21B95A0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8588-D249-4DA1-B23A-2B2F9186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2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0C893-5D7C-4ED6-8ECE-AD24E21B95A0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18588-D249-4DA1-B23A-2B2F9186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6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866377" y="50104"/>
            <a:ext cx="8968636" cy="1728592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মাল্টিমিডিয়া ক্লাসে স্বাগতম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5" y="2091847"/>
            <a:ext cx="9782828" cy="46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82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512" y="2402909"/>
            <a:ext cx="2872049" cy="167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513" y="4386653"/>
            <a:ext cx="2872048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512" y="352490"/>
            <a:ext cx="2872049" cy="174307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285999" y="4816420"/>
            <a:ext cx="1822538" cy="701458"/>
          </a:xfrm>
          <a:prstGeom prst="wedgeRoundRectCallout">
            <a:avLst>
              <a:gd name="adj1" fmla="val 59509"/>
              <a:gd name="adj2" fmla="val 9821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শুক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285999" y="601249"/>
            <a:ext cx="1822538" cy="788977"/>
          </a:xfrm>
          <a:prstGeom prst="wedgeRoundRectCallout">
            <a:avLst>
              <a:gd name="adj1" fmla="val 59167"/>
              <a:gd name="adj2" fmla="val 100971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বিলাই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329841" y="2805830"/>
            <a:ext cx="1778696" cy="688932"/>
          </a:xfrm>
          <a:prstGeom prst="wedgeRoundRectCallout">
            <a:avLst>
              <a:gd name="adj1" fmla="val 55503"/>
              <a:gd name="adj2" fmla="val 89773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হিম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402882" y="601249"/>
            <a:ext cx="2693096" cy="788977"/>
          </a:xfrm>
          <a:prstGeom prst="wedgeRoundRectCallout">
            <a:avLst>
              <a:gd name="adj1" fmla="val -56333"/>
              <a:gd name="adj2" fmla="val 114436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বিতরণ করি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497706" y="2749463"/>
            <a:ext cx="2653760" cy="801666"/>
          </a:xfrm>
          <a:prstGeom prst="wedgeRoundRectCallout">
            <a:avLst>
              <a:gd name="adj1" fmla="val -57973"/>
              <a:gd name="adj2" fmla="val 106250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তুষার,বরফ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553195" y="4797632"/>
            <a:ext cx="2542783" cy="739035"/>
          </a:xfrm>
          <a:prstGeom prst="wedgeRoundRectCallout">
            <a:avLst>
              <a:gd name="adj1" fmla="val -62854"/>
              <a:gd name="adj2" fmla="val 13707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টিয়ে পাখি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4835046" y="1716067"/>
            <a:ext cx="7240044" cy="4659682"/>
          </a:xfrm>
          <a:prstGeom prst="flowChartPreparati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কবি কত খ্রি:পরলোকগমন করেন?</a:t>
            </a:r>
          </a:p>
          <a:p>
            <a:pPr algn="ctr"/>
            <a:r>
              <a:rPr lang="bn-BD" sz="3200" dirty="0" smtClean="0"/>
              <a:t>তরল শ্লোক অর্থ কি?</a:t>
            </a:r>
          </a:p>
          <a:p>
            <a:pPr algn="ctr"/>
            <a:r>
              <a:rPr lang="bn-BD" sz="3200" dirty="0" smtClean="0"/>
              <a:t>ঝর্ণা কেমন পায়ে ছুটে চলে?</a:t>
            </a:r>
            <a:endParaRPr lang="en-US" sz="3200" dirty="0"/>
          </a:p>
        </p:txBody>
      </p:sp>
      <p:sp>
        <p:nvSpPr>
          <p:cNvPr id="4" name="Explosion 1 3"/>
          <p:cNvSpPr/>
          <p:nvPr/>
        </p:nvSpPr>
        <p:spPr>
          <a:xfrm>
            <a:off x="5674291" y="2653555"/>
            <a:ext cx="552186" cy="628264"/>
          </a:xfrm>
          <a:prstGeom prst="irregularSeal1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5860088" y="3695178"/>
            <a:ext cx="465556" cy="525307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1 5"/>
          <p:cNvSpPr/>
          <p:nvPr/>
        </p:nvSpPr>
        <p:spPr>
          <a:xfrm>
            <a:off x="6016665" y="4244753"/>
            <a:ext cx="419621" cy="539798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b="23025"/>
          <a:stretch/>
        </p:blipFill>
        <p:spPr>
          <a:xfrm rot="10800000">
            <a:off x="112732" y="1803748"/>
            <a:ext cx="4484319" cy="47078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0307" y="100208"/>
            <a:ext cx="3419605" cy="964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একক কাজ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9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90181" y="1891430"/>
            <a:ext cx="8229600" cy="4083485"/>
          </a:xfrm>
          <a:prstGeom prst="fram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</a:rPr>
              <a:t>১)১৯২২ খ্রিষ্টাব্দে।</a:t>
            </a:r>
          </a:p>
          <a:p>
            <a:pPr algn="ctr"/>
            <a:endParaRPr lang="bn-BD" sz="3200" dirty="0" smtClean="0">
              <a:solidFill>
                <a:srgbClr val="002060"/>
              </a:solidFill>
            </a:endParaRPr>
          </a:p>
          <a:p>
            <a:pPr algn="ctr"/>
            <a:r>
              <a:rPr lang="bn-BD" sz="3200" dirty="0" smtClean="0">
                <a:solidFill>
                  <a:srgbClr val="C00000"/>
                </a:solidFill>
              </a:rPr>
              <a:t>২) লঘু বা হালকা চালের কবিতা।</a:t>
            </a:r>
          </a:p>
          <a:p>
            <a:pPr algn="ctr"/>
            <a:endParaRPr lang="bn-BD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</a:rPr>
              <a:t>৩)চঞ্চল ও আনন্দময় পদধ্বনিতে</a:t>
            </a:r>
            <a:r>
              <a:rPr lang="bn-BD" sz="2800" dirty="0" smtClean="0">
                <a:solidFill>
                  <a:schemeClr val="tx1"/>
                </a:solidFill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331923" y="125260"/>
            <a:ext cx="4146115" cy="1653436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সমাধান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7544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346532" y="100208"/>
            <a:ext cx="3394553" cy="9645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জোড়ায় কাজ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2" r="20913"/>
          <a:stretch/>
        </p:blipFill>
        <p:spPr>
          <a:xfrm rot="5400000">
            <a:off x="4033384" y="-814188"/>
            <a:ext cx="4597050" cy="8530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18356" y="5887232"/>
            <a:ext cx="5937337" cy="70145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ঝর্ণার চলার গতি </a:t>
            </a:r>
            <a:r>
              <a:rPr lang="bn-BD" sz="2800" dirty="0" smtClean="0">
                <a:solidFill>
                  <a:schemeClr val="tx1"/>
                </a:solidFill>
              </a:rPr>
              <a:t>বর্ণনা কর</a:t>
            </a:r>
            <a:r>
              <a:rPr lang="bn-BD" sz="2800" dirty="0" smtClean="0">
                <a:solidFill>
                  <a:schemeClr val="tx1"/>
                </a:solidFill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42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855934" y="0"/>
            <a:ext cx="4546948" cy="1215025"/>
          </a:xfrm>
          <a:prstGeom prst="cloud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spc="-300" dirty="0" smtClean="0"/>
              <a:t>মূল্যায়ন</a:t>
            </a:r>
            <a:endParaRPr lang="en-US" sz="4400" spc="-300" dirty="0"/>
          </a:p>
        </p:txBody>
      </p:sp>
      <p:sp>
        <p:nvSpPr>
          <p:cNvPr id="3" name="Rectangle 2"/>
          <p:cNvSpPr/>
          <p:nvPr/>
        </p:nvSpPr>
        <p:spPr>
          <a:xfrm>
            <a:off x="1365337" y="1465545"/>
            <a:ext cx="9369469" cy="40709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কবি কে ছন্দের রাজা বলা হয় কেন?</a:t>
            </a:r>
          </a:p>
          <a:p>
            <a:pPr algn="ctr"/>
            <a:endParaRPr lang="bn-BD" sz="3200" dirty="0" smtClean="0"/>
          </a:p>
          <a:p>
            <a:pPr algn="ctr"/>
            <a:r>
              <a:rPr lang="bn-BD" sz="3200" dirty="0" smtClean="0"/>
              <a:t>তিনি কোন পত্রিকার সম্পাদক ছিলেন?</a:t>
            </a:r>
          </a:p>
          <a:p>
            <a:pPr algn="ctr"/>
            <a:r>
              <a:rPr lang="bn-BD" sz="3200" dirty="0" smtClean="0"/>
              <a:t>   </a:t>
            </a:r>
          </a:p>
          <a:p>
            <a:pPr algn="ctr"/>
            <a:r>
              <a:rPr lang="bn-BD" sz="3200" dirty="0" smtClean="0"/>
              <a:t>কবিতায় কোন ফুলের কথা বলা হয়েছে?</a:t>
            </a:r>
          </a:p>
          <a:p>
            <a:pPr algn="ctr"/>
            <a:endParaRPr lang="bn-BD" sz="3200" dirty="0" smtClean="0"/>
          </a:p>
          <a:p>
            <a:pPr algn="ctr"/>
            <a:r>
              <a:rPr lang="bn-BD" sz="3200" dirty="0" smtClean="0"/>
              <a:t>ডালিমের মত ফাটল কোথায় দেখা যায়? </a:t>
            </a:r>
            <a:endParaRPr lang="en-US" sz="3200" dirty="0"/>
          </a:p>
        </p:txBody>
      </p:sp>
      <p:sp>
        <p:nvSpPr>
          <p:cNvPr id="4" name="4-Point Star 3"/>
          <p:cNvSpPr/>
          <p:nvPr/>
        </p:nvSpPr>
        <p:spPr>
          <a:xfrm>
            <a:off x="2079322" y="1684754"/>
            <a:ext cx="776612" cy="692061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-Point Star 4"/>
          <p:cNvSpPr/>
          <p:nvPr/>
        </p:nvSpPr>
        <p:spPr>
          <a:xfrm>
            <a:off x="2242160" y="2730674"/>
            <a:ext cx="626300" cy="501041"/>
          </a:xfrm>
          <a:prstGeom prst="star4">
            <a:avLst>
              <a:gd name="adj" fmla="val 1790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4-Point Star 5"/>
          <p:cNvSpPr/>
          <p:nvPr/>
        </p:nvSpPr>
        <p:spPr>
          <a:xfrm>
            <a:off x="2066795" y="3654470"/>
            <a:ext cx="638826" cy="604379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4-Point Star 6"/>
          <p:cNvSpPr/>
          <p:nvPr/>
        </p:nvSpPr>
        <p:spPr>
          <a:xfrm>
            <a:off x="2192052" y="4647156"/>
            <a:ext cx="588722" cy="50104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53020" y="0"/>
            <a:ext cx="6075123" cy="1791222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মূল্যায়নের সমাধান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1770" y="1791222"/>
            <a:ext cx="10634597" cy="49227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ছন্দ নির্মাণে অসাধারণ নৈপুণ্যের পরিচয় দিয়েছেন বলে।</a:t>
            </a:r>
          </a:p>
          <a:p>
            <a:pPr algn="ctr"/>
            <a:endParaRPr lang="bn-BD" sz="3200" dirty="0" smtClean="0"/>
          </a:p>
          <a:p>
            <a:pPr algn="ctr"/>
            <a:r>
              <a:rPr lang="bn-BD" sz="3200" dirty="0" smtClean="0"/>
              <a:t>তত্ত্ববোধিনী পত্রিকার সম্পাদক ছিলেন।</a:t>
            </a:r>
          </a:p>
          <a:p>
            <a:pPr algn="ctr"/>
            <a:endParaRPr lang="bn-BD" sz="3200" dirty="0" smtClean="0"/>
          </a:p>
          <a:p>
            <a:pPr algn="ctr"/>
            <a:r>
              <a:rPr lang="bn-BD" sz="3200" dirty="0" smtClean="0"/>
              <a:t>টগর ফুলের কথা বলা হয়েছে।</a:t>
            </a:r>
          </a:p>
          <a:p>
            <a:pPr algn="ctr"/>
            <a:endParaRPr lang="bn-BD" sz="3200" dirty="0" smtClean="0"/>
          </a:p>
          <a:p>
            <a:pPr algn="ctr"/>
            <a:r>
              <a:rPr lang="bn-BD" sz="3200" dirty="0" smtClean="0"/>
              <a:t>টিলার গায়ে ডালিমের ফাটল দেখা যায়।</a:t>
            </a:r>
          </a:p>
          <a:p>
            <a:pPr algn="ctr"/>
            <a:endParaRPr lang="en-US" sz="3200" dirty="0"/>
          </a:p>
        </p:txBody>
      </p:sp>
      <p:sp>
        <p:nvSpPr>
          <p:cNvPr id="4" name="Explosion 1 3"/>
          <p:cNvSpPr/>
          <p:nvPr/>
        </p:nvSpPr>
        <p:spPr>
          <a:xfrm>
            <a:off x="1114816" y="2204581"/>
            <a:ext cx="475989" cy="53861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2505206" y="3244240"/>
            <a:ext cx="526094" cy="52609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1 5"/>
          <p:cNvSpPr/>
          <p:nvPr/>
        </p:nvSpPr>
        <p:spPr>
          <a:xfrm>
            <a:off x="3031299" y="4271375"/>
            <a:ext cx="488515" cy="48851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 1 6"/>
          <p:cNvSpPr/>
          <p:nvPr/>
        </p:nvSpPr>
        <p:spPr>
          <a:xfrm>
            <a:off x="2329841" y="5110619"/>
            <a:ext cx="501041" cy="57619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9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4409162" y="100209"/>
            <a:ext cx="3194137" cy="1427968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বাড়ীর কাজ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7" y="1528177"/>
            <a:ext cx="5210827" cy="4471790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6313118" y="1528177"/>
            <a:ext cx="5711868" cy="4471790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পাহাড়ী ঝর্ণার  সৌন্দর্য সম্পর্কিত </a:t>
            </a:r>
          </a:p>
          <a:p>
            <a:pPr algn="ctr"/>
            <a:r>
              <a:rPr lang="bn-BD" sz="3200" dirty="0" smtClean="0"/>
              <a:t>দশটি বাক্যে লিখে আনবে।</a:t>
            </a:r>
            <a:endParaRPr lang="en-US" sz="3200" dirty="0"/>
          </a:p>
        </p:txBody>
      </p:sp>
      <p:sp>
        <p:nvSpPr>
          <p:cNvPr id="6" name="12-Point Star 5"/>
          <p:cNvSpPr/>
          <p:nvPr/>
        </p:nvSpPr>
        <p:spPr>
          <a:xfrm>
            <a:off x="6751529" y="2956145"/>
            <a:ext cx="413359" cy="350729"/>
          </a:xfrm>
          <a:prstGeom prst="star1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4" y="320954"/>
            <a:ext cx="11699308" cy="6050071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4251457" y="320954"/>
            <a:ext cx="4704652" cy="1528996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ধন্যবাদ সবাইকে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742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5" y="400833"/>
            <a:ext cx="11448789" cy="6250488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4559474" y="400833"/>
            <a:ext cx="5085567" cy="1027134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আল্লাহ্ হাফেজ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9330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5411244" y="100209"/>
            <a:ext cx="3043825" cy="1114816"/>
          </a:xfrm>
          <a:prstGeom prst="wedgeRectCallout">
            <a:avLst>
              <a:gd name="adj1" fmla="val -14660"/>
              <a:gd name="adj2" fmla="val 5014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পরিচিতি</a:t>
            </a:r>
            <a:endParaRPr lang="en-US" sz="4400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701457" y="2555309"/>
            <a:ext cx="5962390" cy="3883069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শাহনাজ আক্তার(এম.এ,এম.এড)</a:t>
            </a:r>
          </a:p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সিনিয়র শিক্ষক(বাংলা)</a:t>
            </a:r>
          </a:p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কোনাবাড়ী এম এ কুদ্দুছ উচ্চ বিদ্যালয়</a:t>
            </a:r>
          </a:p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কোনাবাড়ী,গাজীপুর।</a:t>
            </a:r>
          </a:p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ইমেইল: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shahnazakternomi@gmail.com</a:t>
            </a:r>
          </a:p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মোবাইল:01717871696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77" y="37579"/>
            <a:ext cx="2217106" cy="2167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27310" y="2555309"/>
            <a:ext cx="4509369" cy="37703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 সাহিত্য-কবিতা</a:t>
            </a:r>
          </a:p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শ্রেণি-নবম/দশম</a:t>
            </a:r>
          </a:p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মোট শিক্ষার্থী- ৫০জন</a:t>
            </a:r>
          </a:p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সময়-৪৫মিনিট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1270" y="1559491"/>
            <a:ext cx="2079321" cy="8517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শিক্ষক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8830849" y="1716066"/>
            <a:ext cx="1628384" cy="71398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পাঠ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34764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3123" y="1"/>
            <a:ext cx="6939419" cy="105218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নিচের ছবিগুলো দেখে বলো-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1" y="1162372"/>
            <a:ext cx="5201698" cy="265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13" y="4153546"/>
            <a:ext cx="4780695" cy="2560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13" y="1162372"/>
            <a:ext cx="4780695" cy="2650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1" y="4045058"/>
            <a:ext cx="5201698" cy="26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89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943616" y="1"/>
            <a:ext cx="6638795" cy="1540700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আজকের পাঠ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96" y="1778696"/>
            <a:ext cx="10622071" cy="4302689"/>
          </a:xfrm>
          <a:prstGeom prst="rect">
            <a:avLst/>
          </a:prstGeom>
        </p:spPr>
      </p:pic>
      <p:sp>
        <p:nvSpPr>
          <p:cNvPr id="4" name="Double Wave 3"/>
          <p:cNvSpPr/>
          <p:nvPr/>
        </p:nvSpPr>
        <p:spPr>
          <a:xfrm>
            <a:off x="3983277" y="6081385"/>
            <a:ext cx="1929008" cy="776614"/>
          </a:xfrm>
          <a:prstGeom prst="double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গান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7928975" y="6175332"/>
            <a:ext cx="3557392" cy="5636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সত্যেন্দ্রনাথ দত্ত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4647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5761973" y="18790"/>
            <a:ext cx="3419605" cy="1121079"/>
          </a:xfrm>
          <a:prstGeom prst="downArrowCallout">
            <a:avLst>
              <a:gd name="adj1" fmla="val 25000"/>
              <a:gd name="adj2" fmla="val 28099"/>
              <a:gd name="adj3" fmla="val 25000"/>
              <a:gd name="adj4" fmla="val 7139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শিখনফল</a:t>
            </a:r>
            <a:endParaRPr lang="en-US" sz="4800" dirty="0"/>
          </a:p>
        </p:txBody>
      </p:sp>
      <p:sp>
        <p:nvSpPr>
          <p:cNvPr id="4" name="5-Point Star 3"/>
          <p:cNvSpPr/>
          <p:nvPr/>
        </p:nvSpPr>
        <p:spPr>
          <a:xfrm>
            <a:off x="1390388" y="2075848"/>
            <a:ext cx="588721" cy="51077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79111" y="2141951"/>
            <a:ext cx="6388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</a:rPr>
              <a:t>কঠিন শব্দের অর্থ বলতে পারবে।</a:t>
            </a:r>
          </a:p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</a:rPr>
              <a:t>কবি পরিচিতি বলতে পারবে ।</a:t>
            </a:r>
          </a:p>
          <a:p>
            <a:r>
              <a:rPr lang="bn-BD" sz="3600" dirty="0" smtClean="0"/>
              <a:t>পাহাড়ের প্রকৃতি সম্পর্কে  বর্ণনা করতে পারবে।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390388" y="2699358"/>
            <a:ext cx="588721" cy="575691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390387" y="3278523"/>
            <a:ext cx="588721" cy="589738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4747" y="1104510"/>
            <a:ext cx="5298512" cy="8392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এই পাঠ শেষে শিক্ষার্থীরা-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671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44305750"/>
              </p:ext>
            </p:extLst>
          </p:nvPr>
        </p:nvGraphicFramePr>
        <p:xfrm>
          <a:off x="1981895" y="951977"/>
          <a:ext cx="8715332" cy="5605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12" y="2696226"/>
            <a:ext cx="2116898" cy="21168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615858" y="-62630"/>
            <a:ext cx="5561556" cy="82671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কবি সম্পর্কে জেনে নেই-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772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377863" y="87682"/>
            <a:ext cx="4759890" cy="108976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আদর্শ পাঠ</a:t>
            </a:r>
            <a:endParaRPr lang="en-US" sz="4000" dirty="0"/>
          </a:p>
        </p:txBody>
      </p:sp>
      <p:sp>
        <p:nvSpPr>
          <p:cNvPr id="5" name="Heart 4"/>
          <p:cNvSpPr/>
          <p:nvPr/>
        </p:nvSpPr>
        <p:spPr>
          <a:xfrm>
            <a:off x="6300591" y="939452"/>
            <a:ext cx="5649237" cy="5674291"/>
          </a:xfrm>
          <a:prstGeom prst="hear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চপল পায় কেবল ধাই,</a:t>
            </a:r>
          </a:p>
          <a:p>
            <a:pPr algn="ctr"/>
            <a:r>
              <a:rPr lang="bn-BD" sz="2400" dirty="0" smtClean="0"/>
              <a:t>কেবল গাই পরীর গান,</a:t>
            </a:r>
          </a:p>
          <a:p>
            <a:pPr algn="ctr"/>
            <a:r>
              <a:rPr lang="bn-BD" sz="2400" dirty="0" smtClean="0"/>
              <a:t>পুলক মোর সকল গায়,</a:t>
            </a:r>
          </a:p>
          <a:p>
            <a:pPr algn="ctr"/>
            <a:r>
              <a:rPr lang="bn-BD" sz="2400" dirty="0" smtClean="0"/>
              <a:t>বিভোল মোর সকল প্রাণ।</a:t>
            </a:r>
          </a:p>
          <a:p>
            <a:pPr algn="ctr"/>
            <a:r>
              <a:rPr lang="bn-BD" sz="2400" dirty="0" smtClean="0"/>
              <a:t>শিথিল সব শিলার পর</a:t>
            </a:r>
          </a:p>
          <a:p>
            <a:pPr algn="ctr"/>
            <a:r>
              <a:rPr lang="bn-BD" sz="2400" dirty="0" smtClean="0"/>
              <a:t>চরণ থুই দোদুল মন,</a:t>
            </a:r>
          </a:p>
          <a:p>
            <a:pPr algn="ctr"/>
            <a:r>
              <a:rPr lang="bn-BD" sz="2400" dirty="0" smtClean="0"/>
              <a:t>দুপুর-ভোর ঝিঁঝিঁর ডাক</a:t>
            </a:r>
          </a:p>
          <a:p>
            <a:pPr algn="ctr"/>
            <a:r>
              <a:rPr lang="bn-BD" sz="2400" dirty="0" smtClean="0"/>
              <a:t>ঝিমায় পথ,ঘুমায় বন।----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" t="23025" r="5853"/>
          <a:stretch/>
        </p:blipFill>
        <p:spPr>
          <a:xfrm>
            <a:off x="212942" y="1390389"/>
            <a:ext cx="5812077" cy="509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4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313152" y="137788"/>
            <a:ext cx="5185776" cy="135281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সরব পাঠ</a:t>
            </a:r>
            <a:endParaRPr lang="en-US" sz="4800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6964471" y="1640911"/>
            <a:ext cx="5110619" cy="5047988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গরজ যার জল স্যাঁচার</a:t>
            </a:r>
          </a:p>
          <a:p>
            <a:pPr algn="ctr"/>
            <a:r>
              <a:rPr lang="bn-BD" sz="2400" dirty="0" smtClean="0"/>
              <a:t>পাতকুয়ায় যাক না সেই, </a:t>
            </a:r>
          </a:p>
          <a:p>
            <a:pPr algn="ctr"/>
            <a:r>
              <a:rPr lang="bn-BD" sz="2400" dirty="0" smtClean="0"/>
              <a:t>সুন্দরের তৃষ্ণা যার</a:t>
            </a:r>
          </a:p>
          <a:p>
            <a:pPr algn="ctr"/>
            <a:r>
              <a:rPr lang="bn-BD" sz="2400" dirty="0" smtClean="0"/>
              <a:t>আমরা ধাই তার আশেই।</a:t>
            </a:r>
          </a:p>
          <a:p>
            <a:pPr algn="ctr"/>
            <a:r>
              <a:rPr lang="bn-BD" sz="2400" dirty="0" smtClean="0"/>
              <a:t>তার খোঁজেই বিরাম নেই</a:t>
            </a:r>
          </a:p>
          <a:p>
            <a:pPr algn="ctr"/>
            <a:r>
              <a:rPr lang="bn-BD" sz="2400" dirty="0" smtClean="0"/>
              <a:t>বিলাই তান-তরল শ্লোক,</a:t>
            </a:r>
          </a:p>
          <a:p>
            <a:pPr algn="ctr"/>
            <a:r>
              <a:rPr lang="bn-BD" sz="2400" dirty="0" smtClean="0"/>
              <a:t>চকোর যায় চন্দ্রমায়,</a:t>
            </a:r>
          </a:p>
          <a:p>
            <a:pPr algn="ctr"/>
            <a:r>
              <a:rPr lang="bn-BD" sz="2400" dirty="0" smtClean="0"/>
              <a:t>আমরা চাই মুগ্ধ-চোখ।</a:t>
            </a:r>
          </a:p>
          <a:p>
            <a:pPr algn="ctr"/>
            <a:r>
              <a:rPr lang="bn-BD" sz="2400" dirty="0" smtClean="0"/>
              <a:t>চপল পায় কেবল ধাই</a:t>
            </a:r>
          </a:p>
          <a:p>
            <a:pPr algn="ctr"/>
            <a:r>
              <a:rPr lang="bn-BD" sz="2400" dirty="0" smtClean="0"/>
              <a:t>উপল ঘায় দিই ঝিলিক,</a:t>
            </a:r>
          </a:p>
          <a:p>
            <a:pPr algn="ctr"/>
            <a:r>
              <a:rPr lang="bn-BD" sz="2400" dirty="0" smtClean="0"/>
              <a:t>দুল দোলায় মন ভোলাই,</a:t>
            </a:r>
          </a:p>
          <a:p>
            <a:pPr algn="ctr"/>
            <a:r>
              <a:rPr lang="bn-BD" sz="2400" dirty="0" smtClean="0"/>
              <a:t>ঝিলমিলাই দিগ্বিদিক।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8611" r="4798"/>
          <a:stretch/>
        </p:blipFill>
        <p:spPr>
          <a:xfrm>
            <a:off x="801667" y="1640910"/>
            <a:ext cx="5624186" cy="511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3031298" y="0"/>
            <a:ext cx="5736921" cy="2041743"/>
          </a:xfrm>
          <a:prstGeom prst="irregularSeal1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শব্দার্থ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93" y="2141167"/>
            <a:ext cx="4008329" cy="145458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716067" y="2329839"/>
            <a:ext cx="1985372" cy="114613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বিজন</a:t>
            </a:r>
            <a:endParaRPr lang="en-US" sz="2800" dirty="0"/>
          </a:p>
        </p:txBody>
      </p:sp>
      <p:sp>
        <p:nvSpPr>
          <p:cNvPr id="5" name="Left Arrow 4"/>
          <p:cNvSpPr/>
          <p:nvPr/>
        </p:nvSpPr>
        <p:spPr>
          <a:xfrm>
            <a:off x="8098076" y="2260945"/>
            <a:ext cx="1997902" cy="1215025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নির্জন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93" y="3695176"/>
            <a:ext cx="4008329" cy="14279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716067" y="3820438"/>
            <a:ext cx="1985372" cy="12150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ফটিক জল</a:t>
            </a:r>
            <a:endParaRPr lang="en-US" sz="2400" dirty="0"/>
          </a:p>
        </p:txBody>
      </p:sp>
      <p:sp>
        <p:nvSpPr>
          <p:cNvPr id="8" name="Left Arrow 7"/>
          <p:cNvSpPr/>
          <p:nvPr/>
        </p:nvSpPr>
        <p:spPr>
          <a:xfrm>
            <a:off x="8207678" y="3695172"/>
            <a:ext cx="1888300" cy="1340291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চাতক পাখি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94" y="5222570"/>
            <a:ext cx="4008328" cy="15240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1716067" y="5222570"/>
            <a:ext cx="1891430" cy="115317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চন্দ্রমা</a:t>
            </a:r>
            <a:endParaRPr lang="en-US" sz="2400" dirty="0"/>
          </a:p>
        </p:txBody>
      </p:sp>
      <p:sp>
        <p:nvSpPr>
          <p:cNvPr id="11" name="Left Arrow 10"/>
          <p:cNvSpPr/>
          <p:nvPr/>
        </p:nvSpPr>
        <p:spPr>
          <a:xfrm>
            <a:off x="8207679" y="5248407"/>
            <a:ext cx="2001034" cy="135280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চাঁদের আলো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657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310</Words>
  <Application>Microsoft Office PowerPoint</Application>
  <PresentationFormat>Widescreen</PresentationFormat>
  <Paragraphs>107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Shahnaz Akter</dc:creator>
  <cp:lastModifiedBy>Shahnaz Akter</cp:lastModifiedBy>
  <cp:revision>59</cp:revision>
  <dcterms:created xsi:type="dcterms:W3CDTF">2019-07-25T12:24:39Z</dcterms:created>
  <dcterms:modified xsi:type="dcterms:W3CDTF">2019-11-07T16:39:16Z</dcterms:modified>
</cp:coreProperties>
</file>