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72" r:id="rId9"/>
    <p:sldId id="267" r:id="rId10"/>
    <p:sldId id="268" r:id="rId11"/>
    <p:sldId id="269" r:id="rId12"/>
    <p:sldId id="271" r:id="rId13"/>
    <p:sldId id="274" r:id="rId14"/>
    <p:sldId id="273" r:id="rId15"/>
    <p:sldId id="275" r:id="rId16"/>
    <p:sldId id="261" r:id="rId17"/>
    <p:sldId id="262" r:id="rId18"/>
    <p:sldId id="26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6D8BD-7331-477B-9834-019402F86F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AE70F-89AC-4B54-B2D0-CAB6A1D817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অণুজীব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জগ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ৎ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59597A2-1736-4CFC-AA2B-D542E3C81DA3}" type="parTrans" cxnId="{8C51449D-C300-42E3-A4C0-826BD9E8A047}">
      <dgm:prSet/>
      <dgm:spPr/>
      <dgm:t>
        <a:bodyPr/>
        <a:lstStyle/>
        <a:p>
          <a:endParaRPr lang="en-US"/>
        </a:p>
      </dgm:t>
    </dgm:pt>
    <dgm:pt modelId="{AF6D1868-FED8-4968-B969-E9519FEC72E2}" type="sibTrans" cxnId="{8C51449D-C300-42E3-A4C0-826BD9E8A047}">
      <dgm:prSet/>
      <dgm:spPr/>
      <dgm:t>
        <a:bodyPr/>
        <a:lstStyle/>
        <a:p>
          <a:endParaRPr lang="en-US"/>
        </a:p>
      </dgm:t>
    </dgm:pt>
    <dgm:pt modelId="{9A0123B4-944A-4B13-9926-69B51C6EA96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NikoshBAN" pitchFamily="2" charset="0"/>
              <a:cs typeface="NikoshBAN" pitchFamily="2" charset="0"/>
            </a:rPr>
            <a:t>রাজ্য-1: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এক্যারিওটা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530E674-D1A3-4484-9169-B0696A84AE05}" type="parTrans" cxnId="{ADDCB4A4-3DBC-4A80-82CB-25F1E56E59CF}">
      <dgm:prSet/>
      <dgm:spPr/>
      <dgm:t>
        <a:bodyPr/>
        <a:lstStyle/>
        <a:p>
          <a:endParaRPr lang="en-US"/>
        </a:p>
      </dgm:t>
    </dgm:pt>
    <dgm:pt modelId="{057A4874-451C-469E-9E04-471055322807}" type="sibTrans" cxnId="{ADDCB4A4-3DBC-4A80-82CB-25F1E56E59CF}">
      <dgm:prSet/>
      <dgm:spPr/>
      <dgm:t>
        <a:bodyPr/>
        <a:lstStyle/>
        <a:p>
          <a:endParaRPr lang="en-US"/>
        </a:p>
      </dgm:t>
    </dgm:pt>
    <dgm:pt modelId="{A80D3E4A-E7D6-439A-AD09-A914E4D08BE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রাজ্য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2:</a:t>
          </a: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প্রোক্যারিওটা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851FABF-8771-45B4-8010-97B0C950C50C}" type="parTrans" cxnId="{ADCA9BEB-37A5-44D2-B581-C7D96DB4FDE3}">
      <dgm:prSet/>
      <dgm:spPr/>
      <dgm:t>
        <a:bodyPr/>
        <a:lstStyle/>
        <a:p>
          <a:endParaRPr lang="en-US"/>
        </a:p>
      </dgm:t>
    </dgm:pt>
    <dgm:pt modelId="{B1EFDDE5-6D63-4CD3-957E-F4469915D3A6}" type="sibTrans" cxnId="{ADCA9BEB-37A5-44D2-B581-C7D96DB4FDE3}">
      <dgm:prSet/>
      <dgm:spPr/>
      <dgm:t>
        <a:bodyPr/>
        <a:lstStyle/>
        <a:p>
          <a:endParaRPr lang="en-US"/>
        </a:p>
      </dgm:t>
    </dgm:pt>
    <dgm:pt modelId="{5CE6FB9D-6649-42C1-BCC5-BB5F5862B3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dirty="0" smtClean="0">
              <a:latin typeface="NikoshBAN" pitchFamily="2" charset="0"/>
              <a:cs typeface="NikoshBAN" pitchFamily="2" charset="0"/>
            </a:rPr>
            <a:t>রাজ্য-3: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ইউক্যারিওটা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1A3241D-1D46-401F-B0C7-AD65D64F93C2}" type="parTrans" cxnId="{A0B5A18B-9931-4D29-9927-22FE893D5263}">
      <dgm:prSet/>
      <dgm:spPr/>
      <dgm:t>
        <a:bodyPr/>
        <a:lstStyle/>
        <a:p>
          <a:endParaRPr lang="en-US"/>
        </a:p>
      </dgm:t>
    </dgm:pt>
    <dgm:pt modelId="{D6985D29-7A1C-43AC-AB80-1FF19FB796E6}" type="sibTrans" cxnId="{A0B5A18B-9931-4D29-9927-22FE893D5263}">
      <dgm:prSet/>
      <dgm:spPr/>
      <dgm:t>
        <a:bodyPr/>
        <a:lstStyle/>
        <a:p>
          <a:endParaRPr lang="en-US"/>
        </a:p>
      </dgm:t>
    </dgm:pt>
    <dgm:pt modelId="{6784A832-FE85-4816-B7D8-DBCD0D8B391A}" type="pres">
      <dgm:prSet presAssocID="{EA46D8BD-7331-477B-9834-019402F86F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3D733E-B411-4D0E-A098-4023BE21D946}" type="pres">
      <dgm:prSet presAssocID="{0E2AE70F-89AC-4B54-B2D0-CAB6A1D81788}" presName="hierRoot1" presStyleCnt="0">
        <dgm:presLayoutVars>
          <dgm:hierBranch val="init"/>
        </dgm:presLayoutVars>
      </dgm:prSet>
      <dgm:spPr/>
    </dgm:pt>
    <dgm:pt modelId="{9DF9B364-F100-40D4-B6D6-4DA379D541F0}" type="pres">
      <dgm:prSet presAssocID="{0E2AE70F-89AC-4B54-B2D0-CAB6A1D81788}" presName="rootComposite1" presStyleCnt="0"/>
      <dgm:spPr/>
    </dgm:pt>
    <dgm:pt modelId="{28FF8685-3A04-4D91-844A-07F9B9C49F0A}" type="pres">
      <dgm:prSet presAssocID="{0E2AE70F-89AC-4B54-B2D0-CAB6A1D81788}" presName="rootText1" presStyleLbl="node0" presStyleIdx="0" presStyleCnt="1" custScaleX="204028" custScaleY="129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3A1750-709B-4C5F-801B-5BC5790B5CB1}" type="pres">
      <dgm:prSet presAssocID="{0E2AE70F-89AC-4B54-B2D0-CAB6A1D8178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489A1DF-0D2A-467F-A34B-AF70B488742A}" type="pres">
      <dgm:prSet presAssocID="{0E2AE70F-89AC-4B54-B2D0-CAB6A1D81788}" presName="hierChild2" presStyleCnt="0"/>
      <dgm:spPr/>
    </dgm:pt>
    <dgm:pt modelId="{494904E0-5F61-4D17-8BC4-07470A96D43B}" type="pres">
      <dgm:prSet presAssocID="{5530E674-D1A3-4484-9169-B0696A84AE0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9629486-A123-4EF6-B182-F6EAA1C20FC9}" type="pres">
      <dgm:prSet presAssocID="{9A0123B4-944A-4B13-9926-69B51C6EA960}" presName="hierRoot2" presStyleCnt="0">
        <dgm:presLayoutVars>
          <dgm:hierBranch val="init"/>
        </dgm:presLayoutVars>
      </dgm:prSet>
      <dgm:spPr/>
    </dgm:pt>
    <dgm:pt modelId="{BC12CCFD-E08F-417C-9D22-A04B1B5E1E62}" type="pres">
      <dgm:prSet presAssocID="{9A0123B4-944A-4B13-9926-69B51C6EA960}" presName="rootComposite" presStyleCnt="0"/>
      <dgm:spPr/>
    </dgm:pt>
    <dgm:pt modelId="{50151A36-BF33-42ED-8341-EC14079CB9CF}" type="pres">
      <dgm:prSet presAssocID="{9A0123B4-944A-4B13-9926-69B51C6EA960}" presName="rootText" presStyleLbl="node2" presStyleIdx="0" presStyleCnt="3" custScaleX="197464" custScaleY="151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9FDB7-61F0-4B87-90DE-28503540F195}" type="pres">
      <dgm:prSet presAssocID="{9A0123B4-944A-4B13-9926-69B51C6EA9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3C2A9AB0-DA0C-4C30-A4B6-AC6B0F7D1915}" type="pres">
      <dgm:prSet presAssocID="{9A0123B4-944A-4B13-9926-69B51C6EA960}" presName="hierChild4" presStyleCnt="0"/>
      <dgm:spPr/>
    </dgm:pt>
    <dgm:pt modelId="{42C8E180-C2EC-4EED-BBA3-09A7459DB295}" type="pres">
      <dgm:prSet presAssocID="{9A0123B4-944A-4B13-9926-69B51C6EA960}" presName="hierChild5" presStyleCnt="0"/>
      <dgm:spPr/>
    </dgm:pt>
    <dgm:pt modelId="{B1F31741-BC6B-4BED-8208-2DE22FF1DF17}" type="pres">
      <dgm:prSet presAssocID="{C851FABF-8771-45B4-8010-97B0C950C50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C8A5C14-4558-40B8-B196-031125DC5465}" type="pres">
      <dgm:prSet presAssocID="{A80D3E4A-E7D6-439A-AD09-A914E4D08BE9}" presName="hierRoot2" presStyleCnt="0">
        <dgm:presLayoutVars>
          <dgm:hierBranch val="init"/>
        </dgm:presLayoutVars>
      </dgm:prSet>
      <dgm:spPr/>
    </dgm:pt>
    <dgm:pt modelId="{F35B4206-E64E-4D0C-BDD7-D94DA6D2F007}" type="pres">
      <dgm:prSet presAssocID="{A80D3E4A-E7D6-439A-AD09-A914E4D08BE9}" presName="rootComposite" presStyleCnt="0"/>
      <dgm:spPr/>
    </dgm:pt>
    <dgm:pt modelId="{DC167DE1-98F0-4EBD-AFBF-C6A3A4375005}" type="pres">
      <dgm:prSet presAssocID="{A80D3E4A-E7D6-439A-AD09-A914E4D08BE9}" presName="rootText" presStyleLbl="node2" presStyleIdx="1" presStyleCnt="3" custScaleX="201832" custScaleY="148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06E84-7480-4137-8E7E-097D40AB5163}" type="pres">
      <dgm:prSet presAssocID="{A80D3E4A-E7D6-439A-AD09-A914E4D08BE9}" presName="rootConnector" presStyleLbl="node2" presStyleIdx="1" presStyleCnt="3"/>
      <dgm:spPr/>
      <dgm:t>
        <a:bodyPr/>
        <a:lstStyle/>
        <a:p>
          <a:endParaRPr lang="en-US"/>
        </a:p>
      </dgm:t>
    </dgm:pt>
    <dgm:pt modelId="{3013BCBA-1048-4740-A7DA-67C07527BB0F}" type="pres">
      <dgm:prSet presAssocID="{A80D3E4A-E7D6-439A-AD09-A914E4D08BE9}" presName="hierChild4" presStyleCnt="0"/>
      <dgm:spPr/>
    </dgm:pt>
    <dgm:pt modelId="{F943574E-B10A-4824-89A9-9F3837F219D6}" type="pres">
      <dgm:prSet presAssocID="{A80D3E4A-E7D6-439A-AD09-A914E4D08BE9}" presName="hierChild5" presStyleCnt="0"/>
      <dgm:spPr/>
    </dgm:pt>
    <dgm:pt modelId="{0701BC2D-A0FC-4D9D-8909-6124D2C950A5}" type="pres">
      <dgm:prSet presAssocID="{C1A3241D-1D46-401F-B0C7-AD65D64F93C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D3E07A9-37FA-44CA-86A7-5BCF1ED3DFE6}" type="pres">
      <dgm:prSet presAssocID="{5CE6FB9D-6649-42C1-BCC5-BB5F5862B35B}" presName="hierRoot2" presStyleCnt="0">
        <dgm:presLayoutVars>
          <dgm:hierBranch val="init"/>
        </dgm:presLayoutVars>
      </dgm:prSet>
      <dgm:spPr/>
    </dgm:pt>
    <dgm:pt modelId="{A868A16A-BBE5-4D04-B046-5528459B5BFE}" type="pres">
      <dgm:prSet presAssocID="{5CE6FB9D-6649-42C1-BCC5-BB5F5862B35B}" presName="rootComposite" presStyleCnt="0"/>
      <dgm:spPr/>
    </dgm:pt>
    <dgm:pt modelId="{A264D575-0333-4AA9-9CC5-EDE1F7C6ADF9}" type="pres">
      <dgm:prSet presAssocID="{5CE6FB9D-6649-42C1-BCC5-BB5F5862B35B}" presName="rootText" presStyleLbl="node2" presStyleIdx="2" presStyleCnt="3" custScaleX="194163" custScaleY="148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F7C28-AE65-4C82-B0E1-944A6C4413A9}" type="pres">
      <dgm:prSet presAssocID="{5CE6FB9D-6649-42C1-BCC5-BB5F5862B35B}" presName="rootConnector" presStyleLbl="node2" presStyleIdx="2" presStyleCnt="3"/>
      <dgm:spPr/>
      <dgm:t>
        <a:bodyPr/>
        <a:lstStyle/>
        <a:p>
          <a:endParaRPr lang="en-US"/>
        </a:p>
      </dgm:t>
    </dgm:pt>
    <dgm:pt modelId="{4B3ED792-F8FC-48E4-B30F-A6C098306C68}" type="pres">
      <dgm:prSet presAssocID="{5CE6FB9D-6649-42C1-BCC5-BB5F5862B35B}" presName="hierChild4" presStyleCnt="0"/>
      <dgm:spPr/>
    </dgm:pt>
    <dgm:pt modelId="{C231F3C1-4F27-47FC-BAF6-0ED09C5D316B}" type="pres">
      <dgm:prSet presAssocID="{5CE6FB9D-6649-42C1-BCC5-BB5F5862B35B}" presName="hierChild5" presStyleCnt="0"/>
      <dgm:spPr/>
    </dgm:pt>
    <dgm:pt modelId="{CE6EBC37-FB0E-45A0-A4CB-FF7516A44499}" type="pres">
      <dgm:prSet presAssocID="{0E2AE70F-89AC-4B54-B2D0-CAB6A1D81788}" presName="hierChild3" presStyleCnt="0"/>
      <dgm:spPr/>
    </dgm:pt>
  </dgm:ptLst>
  <dgm:cxnLst>
    <dgm:cxn modelId="{B480317F-8D91-4418-BBD1-53ADCDAE25C0}" type="presOf" srcId="{C1A3241D-1D46-401F-B0C7-AD65D64F93C2}" destId="{0701BC2D-A0FC-4D9D-8909-6124D2C950A5}" srcOrd="0" destOrd="0" presId="urn:microsoft.com/office/officeart/2005/8/layout/orgChart1"/>
    <dgm:cxn modelId="{CC6DCA44-D53F-4CAC-9AE3-B81FA63FA639}" type="presOf" srcId="{0E2AE70F-89AC-4B54-B2D0-CAB6A1D81788}" destId="{9F3A1750-709B-4C5F-801B-5BC5790B5CB1}" srcOrd="1" destOrd="0" presId="urn:microsoft.com/office/officeart/2005/8/layout/orgChart1"/>
    <dgm:cxn modelId="{7B24BC49-2C7A-451F-A8A5-433A1863EC54}" type="presOf" srcId="{5530E674-D1A3-4484-9169-B0696A84AE05}" destId="{494904E0-5F61-4D17-8BC4-07470A96D43B}" srcOrd="0" destOrd="0" presId="urn:microsoft.com/office/officeart/2005/8/layout/orgChart1"/>
    <dgm:cxn modelId="{BCC5323E-6843-482C-93C9-295746B0DE99}" type="presOf" srcId="{A80D3E4A-E7D6-439A-AD09-A914E4D08BE9}" destId="{DC167DE1-98F0-4EBD-AFBF-C6A3A4375005}" srcOrd="0" destOrd="0" presId="urn:microsoft.com/office/officeart/2005/8/layout/orgChart1"/>
    <dgm:cxn modelId="{3AE67999-EE01-4D1E-8891-3194AB3DF699}" type="presOf" srcId="{A80D3E4A-E7D6-439A-AD09-A914E4D08BE9}" destId="{95806E84-7480-4137-8E7E-097D40AB5163}" srcOrd="1" destOrd="0" presId="urn:microsoft.com/office/officeart/2005/8/layout/orgChart1"/>
    <dgm:cxn modelId="{43ADBDCC-3845-446E-95CA-EF44AA00BF3F}" type="presOf" srcId="{9A0123B4-944A-4B13-9926-69B51C6EA960}" destId="{50151A36-BF33-42ED-8341-EC14079CB9CF}" srcOrd="0" destOrd="0" presId="urn:microsoft.com/office/officeart/2005/8/layout/orgChart1"/>
    <dgm:cxn modelId="{72629094-674D-4886-9076-13B65B341C72}" type="presOf" srcId="{5CE6FB9D-6649-42C1-BCC5-BB5F5862B35B}" destId="{9B9F7C28-AE65-4C82-B0E1-944A6C4413A9}" srcOrd="1" destOrd="0" presId="urn:microsoft.com/office/officeart/2005/8/layout/orgChart1"/>
    <dgm:cxn modelId="{4D656F4C-5AF5-484C-B3A3-352EA3883ECE}" type="presOf" srcId="{5CE6FB9D-6649-42C1-BCC5-BB5F5862B35B}" destId="{A264D575-0333-4AA9-9CC5-EDE1F7C6ADF9}" srcOrd="0" destOrd="0" presId="urn:microsoft.com/office/officeart/2005/8/layout/orgChart1"/>
    <dgm:cxn modelId="{5D50C142-7218-4D7B-9264-A9BDF0CAF4BF}" type="presOf" srcId="{EA46D8BD-7331-477B-9834-019402F86FFC}" destId="{6784A832-FE85-4816-B7D8-DBCD0D8B391A}" srcOrd="0" destOrd="0" presId="urn:microsoft.com/office/officeart/2005/8/layout/orgChart1"/>
    <dgm:cxn modelId="{ADDCB4A4-3DBC-4A80-82CB-25F1E56E59CF}" srcId="{0E2AE70F-89AC-4B54-B2D0-CAB6A1D81788}" destId="{9A0123B4-944A-4B13-9926-69B51C6EA960}" srcOrd="0" destOrd="0" parTransId="{5530E674-D1A3-4484-9169-B0696A84AE05}" sibTransId="{057A4874-451C-469E-9E04-471055322807}"/>
    <dgm:cxn modelId="{B08D1B48-5ED0-46A5-99E9-FE3A4D93A140}" type="presOf" srcId="{9A0123B4-944A-4B13-9926-69B51C6EA960}" destId="{A709FDB7-61F0-4B87-90DE-28503540F195}" srcOrd="1" destOrd="0" presId="urn:microsoft.com/office/officeart/2005/8/layout/orgChart1"/>
    <dgm:cxn modelId="{2353571B-8AC1-44AE-B594-55D23AA9FF77}" type="presOf" srcId="{0E2AE70F-89AC-4B54-B2D0-CAB6A1D81788}" destId="{28FF8685-3A04-4D91-844A-07F9B9C49F0A}" srcOrd="0" destOrd="0" presId="urn:microsoft.com/office/officeart/2005/8/layout/orgChart1"/>
    <dgm:cxn modelId="{A0B5A18B-9931-4D29-9927-22FE893D5263}" srcId="{0E2AE70F-89AC-4B54-B2D0-CAB6A1D81788}" destId="{5CE6FB9D-6649-42C1-BCC5-BB5F5862B35B}" srcOrd="2" destOrd="0" parTransId="{C1A3241D-1D46-401F-B0C7-AD65D64F93C2}" sibTransId="{D6985D29-7A1C-43AC-AB80-1FF19FB796E6}"/>
    <dgm:cxn modelId="{ADCA9BEB-37A5-44D2-B581-C7D96DB4FDE3}" srcId="{0E2AE70F-89AC-4B54-B2D0-CAB6A1D81788}" destId="{A80D3E4A-E7D6-439A-AD09-A914E4D08BE9}" srcOrd="1" destOrd="0" parTransId="{C851FABF-8771-45B4-8010-97B0C950C50C}" sibTransId="{B1EFDDE5-6D63-4CD3-957E-F4469915D3A6}"/>
    <dgm:cxn modelId="{FB5B7167-DF5A-448F-B725-872773D7E924}" type="presOf" srcId="{C851FABF-8771-45B4-8010-97B0C950C50C}" destId="{B1F31741-BC6B-4BED-8208-2DE22FF1DF17}" srcOrd="0" destOrd="0" presId="urn:microsoft.com/office/officeart/2005/8/layout/orgChart1"/>
    <dgm:cxn modelId="{8C51449D-C300-42E3-A4C0-826BD9E8A047}" srcId="{EA46D8BD-7331-477B-9834-019402F86FFC}" destId="{0E2AE70F-89AC-4B54-B2D0-CAB6A1D81788}" srcOrd="0" destOrd="0" parTransId="{359597A2-1736-4CFC-AA2B-D542E3C81DA3}" sibTransId="{AF6D1868-FED8-4968-B969-E9519FEC72E2}"/>
    <dgm:cxn modelId="{148F7B34-358F-4F16-BE6B-461DDD41DFDB}" type="presParOf" srcId="{6784A832-FE85-4816-B7D8-DBCD0D8B391A}" destId="{0B3D733E-B411-4D0E-A098-4023BE21D946}" srcOrd="0" destOrd="0" presId="urn:microsoft.com/office/officeart/2005/8/layout/orgChart1"/>
    <dgm:cxn modelId="{A52F9A8B-750C-40D7-8609-EAFD18240626}" type="presParOf" srcId="{0B3D733E-B411-4D0E-A098-4023BE21D946}" destId="{9DF9B364-F100-40D4-B6D6-4DA379D541F0}" srcOrd="0" destOrd="0" presId="urn:microsoft.com/office/officeart/2005/8/layout/orgChart1"/>
    <dgm:cxn modelId="{1D2B7A7B-B9C2-414C-A0AE-C9753E03BA1C}" type="presParOf" srcId="{9DF9B364-F100-40D4-B6D6-4DA379D541F0}" destId="{28FF8685-3A04-4D91-844A-07F9B9C49F0A}" srcOrd="0" destOrd="0" presId="urn:microsoft.com/office/officeart/2005/8/layout/orgChart1"/>
    <dgm:cxn modelId="{0F0650E7-FE69-40C8-9A45-E2DEEBF64F30}" type="presParOf" srcId="{9DF9B364-F100-40D4-B6D6-4DA379D541F0}" destId="{9F3A1750-709B-4C5F-801B-5BC5790B5CB1}" srcOrd="1" destOrd="0" presId="urn:microsoft.com/office/officeart/2005/8/layout/orgChart1"/>
    <dgm:cxn modelId="{EDAB6DB0-23E6-453C-A8D9-98145FA2B6CD}" type="presParOf" srcId="{0B3D733E-B411-4D0E-A098-4023BE21D946}" destId="{B489A1DF-0D2A-467F-A34B-AF70B488742A}" srcOrd="1" destOrd="0" presId="urn:microsoft.com/office/officeart/2005/8/layout/orgChart1"/>
    <dgm:cxn modelId="{C833D027-4989-4962-A25D-D1A5F388C664}" type="presParOf" srcId="{B489A1DF-0D2A-467F-A34B-AF70B488742A}" destId="{494904E0-5F61-4D17-8BC4-07470A96D43B}" srcOrd="0" destOrd="0" presId="urn:microsoft.com/office/officeart/2005/8/layout/orgChart1"/>
    <dgm:cxn modelId="{1579C7A2-CDF5-4B17-8F32-204FCDC54368}" type="presParOf" srcId="{B489A1DF-0D2A-467F-A34B-AF70B488742A}" destId="{29629486-A123-4EF6-B182-F6EAA1C20FC9}" srcOrd="1" destOrd="0" presId="urn:microsoft.com/office/officeart/2005/8/layout/orgChart1"/>
    <dgm:cxn modelId="{804B88E1-F2AC-42AB-9613-DDAFE0568D78}" type="presParOf" srcId="{29629486-A123-4EF6-B182-F6EAA1C20FC9}" destId="{BC12CCFD-E08F-417C-9D22-A04B1B5E1E62}" srcOrd="0" destOrd="0" presId="urn:microsoft.com/office/officeart/2005/8/layout/orgChart1"/>
    <dgm:cxn modelId="{480B36DA-6771-4B98-BB21-BE165537A88F}" type="presParOf" srcId="{BC12CCFD-E08F-417C-9D22-A04B1B5E1E62}" destId="{50151A36-BF33-42ED-8341-EC14079CB9CF}" srcOrd="0" destOrd="0" presId="urn:microsoft.com/office/officeart/2005/8/layout/orgChart1"/>
    <dgm:cxn modelId="{9F37F69D-AAA0-45BB-A958-6CEBF313AD47}" type="presParOf" srcId="{BC12CCFD-E08F-417C-9D22-A04B1B5E1E62}" destId="{A709FDB7-61F0-4B87-90DE-28503540F195}" srcOrd="1" destOrd="0" presId="urn:microsoft.com/office/officeart/2005/8/layout/orgChart1"/>
    <dgm:cxn modelId="{584CE427-ED6C-42EE-9B4A-F9C8E0C23951}" type="presParOf" srcId="{29629486-A123-4EF6-B182-F6EAA1C20FC9}" destId="{3C2A9AB0-DA0C-4C30-A4B6-AC6B0F7D1915}" srcOrd="1" destOrd="0" presId="urn:microsoft.com/office/officeart/2005/8/layout/orgChart1"/>
    <dgm:cxn modelId="{FE3166FB-E39E-4577-85CC-FF7747EDD127}" type="presParOf" srcId="{29629486-A123-4EF6-B182-F6EAA1C20FC9}" destId="{42C8E180-C2EC-4EED-BBA3-09A7459DB295}" srcOrd="2" destOrd="0" presId="urn:microsoft.com/office/officeart/2005/8/layout/orgChart1"/>
    <dgm:cxn modelId="{BBED891F-887C-440A-8F37-16F0AB206E79}" type="presParOf" srcId="{B489A1DF-0D2A-467F-A34B-AF70B488742A}" destId="{B1F31741-BC6B-4BED-8208-2DE22FF1DF17}" srcOrd="2" destOrd="0" presId="urn:microsoft.com/office/officeart/2005/8/layout/orgChart1"/>
    <dgm:cxn modelId="{808D2CD0-942C-41FA-8D75-CAF3E25F191A}" type="presParOf" srcId="{B489A1DF-0D2A-467F-A34B-AF70B488742A}" destId="{5C8A5C14-4558-40B8-B196-031125DC5465}" srcOrd="3" destOrd="0" presId="urn:microsoft.com/office/officeart/2005/8/layout/orgChart1"/>
    <dgm:cxn modelId="{21922598-6034-4B27-A0FC-C9A53D8B1B72}" type="presParOf" srcId="{5C8A5C14-4558-40B8-B196-031125DC5465}" destId="{F35B4206-E64E-4D0C-BDD7-D94DA6D2F007}" srcOrd="0" destOrd="0" presId="urn:microsoft.com/office/officeart/2005/8/layout/orgChart1"/>
    <dgm:cxn modelId="{9928275B-39B5-4C10-A87D-147E11F9425E}" type="presParOf" srcId="{F35B4206-E64E-4D0C-BDD7-D94DA6D2F007}" destId="{DC167DE1-98F0-4EBD-AFBF-C6A3A4375005}" srcOrd="0" destOrd="0" presId="urn:microsoft.com/office/officeart/2005/8/layout/orgChart1"/>
    <dgm:cxn modelId="{3E92B14F-DB86-4308-9AB8-6258186F2A93}" type="presParOf" srcId="{F35B4206-E64E-4D0C-BDD7-D94DA6D2F007}" destId="{95806E84-7480-4137-8E7E-097D40AB5163}" srcOrd="1" destOrd="0" presId="urn:microsoft.com/office/officeart/2005/8/layout/orgChart1"/>
    <dgm:cxn modelId="{771007B2-EB99-454B-B783-BB69C18557E5}" type="presParOf" srcId="{5C8A5C14-4558-40B8-B196-031125DC5465}" destId="{3013BCBA-1048-4740-A7DA-67C07527BB0F}" srcOrd="1" destOrd="0" presId="urn:microsoft.com/office/officeart/2005/8/layout/orgChart1"/>
    <dgm:cxn modelId="{85E1D78D-9C14-41A3-ACFD-41329BD94F40}" type="presParOf" srcId="{5C8A5C14-4558-40B8-B196-031125DC5465}" destId="{F943574E-B10A-4824-89A9-9F3837F219D6}" srcOrd="2" destOrd="0" presId="urn:microsoft.com/office/officeart/2005/8/layout/orgChart1"/>
    <dgm:cxn modelId="{B27791EE-B9F0-428E-9D12-A6FF3D5933CA}" type="presParOf" srcId="{B489A1DF-0D2A-467F-A34B-AF70B488742A}" destId="{0701BC2D-A0FC-4D9D-8909-6124D2C950A5}" srcOrd="4" destOrd="0" presId="urn:microsoft.com/office/officeart/2005/8/layout/orgChart1"/>
    <dgm:cxn modelId="{19219A6D-6AB9-46F0-8D3C-EC3B4842CA7B}" type="presParOf" srcId="{B489A1DF-0D2A-467F-A34B-AF70B488742A}" destId="{9D3E07A9-37FA-44CA-86A7-5BCF1ED3DFE6}" srcOrd="5" destOrd="0" presId="urn:microsoft.com/office/officeart/2005/8/layout/orgChart1"/>
    <dgm:cxn modelId="{DFB0BC6F-8CA9-476A-A731-D22377D38AF1}" type="presParOf" srcId="{9D3E07A9-37FA-44CA-86A7-5BCF1ED3DFE6}" destId="{A868A16A-BBE5-4D04-B046-5528459B5BFE}" srcOrd="0" destOrd="0" presId="urn:microsoft.com/office/officeart/2005/8/layout/orgChart1"/>
    <dgm:cxn modelId="{05DE7D78-1235-4B22-B08D-6524639D3E6A}" type="presParOf" srcId="{A868A16A-BBE5-4D04-B046-5528459B5BFE}" destId="{A264D575-0333-4AA9-9CC5-EDE1F7C6ADF9}" srcOrd="0" destOrd="0" presId="urn:microsoft.com/office/officeart/2005/8/layout/orgChart1"/>
    <dgm:cxn modelId="{3CAB23FD-1D40-4880-8CA8-91B731B9D99C}" type="presParOf" srcId="{A868A16A-BBE5-4D04-B046-5528459B5BFE}" destId="{9B9F7C28-AE65-4C82-B0E1-944A6C4413A9}" srcOrd="1" destOrd="0" presId="urn:microsoft.com/office/officeart/2005/8/layout/orgChart1"/>
    <dgm:cxn modelId="{9D757763-23CD-442E-8406-4ADB7A25E065}" type="presParOf" srcId="{9D3E07A9-37FA-44CA-86A7-5BCF1ED3DFE6}" destId="{4B3ED792-F8FC-48E4-B30F-A6C098306C68}" srcOrd="1" destOrd="0" presId="urn:microsoft.com/office/officeart/2005/8/layout/orgChart1"/>
    <dgm:cxn modelId="{727128BD-D117-4DA6-86EE-6B65A24343C2}" type="presParOf" srcId="{9D3E07A9-37FA-44CA-86A7-5BCF1ED3DFE6}" destId="{C231F3C1-4F27-47FC-BAF6-0ED09C5D316B}" srcOrd="2" destOrd="0" presId="urn:microsoft.com/office/officeart/2005/8/layout/orgChart1"/>
    <dgm:cxn modelId="{46C5C826-DACE-4310-9712-F55F593B405B}" type="presParOf" srcId="{0B3D733E-B411-4D0E-A098-4023BE21D946}" destId="{CE6EBC37-FB0E-45A0-A4CB-FF7516A444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1BC2D-A0FC-4D9D-8909-6124D2C950A5}">
      <dsp:nvSpPr>
        <dsp:cNvPr id="0" name=""/>
        <dsp:cNvSpPr/>
      </dsp:nvSpPr>
      <dsp:spPr>
        <a:xfrm>
          <a:off x="4343400" y="1076353"/>
          <a:ext cx="3012431" cy="286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52"/>
              </a:lnTo>
              <a:lnTo>
                <a:pt x="3012431" y="143352"/>
              </a:lnTo>
              <a:lnTo>
                <a:pt x="3012431" y="286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31741-BC6B-4BED-8208-2DE22FF1DF17}">
      <dsp:nvSpPr>
        <dsp:cNvPr id="0" name=""/>
        <dsp:cNvSpPr/>
      </dsp:nvSpPr>
      <dsp:spPr>
        <a:xfrm>
          <a:off x="4297680" y="1076353"/>
          <a:ext cx="91440" cy="286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352"/>
              </a:lnTo>
              <a:lnTo>
                <a:pt x="68253" y="143352"/>
              </a:lnTo>
              <a:lnTo>
                <a:pt x="68253" y="286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904E0-5F61-4D17-8BC4-07470A96D43B}">
      <dsp:nvSpPr>
        <dsp:cNvPr id="0" name=""/>
        <dsp:cNvSpPr/>
      </dsp:nvSpPr>
      <dsp:spPr>
        <a:xfrm>
          <a:off x="1353502" y="1076353"/>
          <a:ext cx="2989897" cy="286705"/>
        </a:xfrm>
        <a:custGeom>
          <a:avLst/>
          <a:gdLst/>
          <a:ahLst/>
          <a:cxnLst/>
          <a:rect l="0" t="0" r="0" b="0"/>
          <a:pathLst>
            <a:path>
              <a:moveTo>
                <a:pt x="2989897" y="0"/>
              </a:moveTo>
              <a:lnTo>
                <a:pt x="2989897" y="143352"/>
              </a:lnTo>
              <a:lnTo>
                <a:pt x="0" y="143352"/>
              </a:lnTo>
              <a:lnTo>
                <a:pt x="0" y="286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F8685-3A04-4D91-844A-07F9B9C49F0A}">
      <dsp:nvSpPr>
        <dsp:cNvPr id="0" name=""/>
        <dsp:cNvSpPr/>
      </dsp:nvSpPr>
      <dsp:spPr>
        <a:xfrm>
          <a:off x="2950638" y="190500"/>
          <a:ext cx="2785523" cy="88585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অণুজীব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জগ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ৎ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950638" y="190500"/>
        <a:ext cx="2785523" cy="885852"/>
      </dsp:txXfrm>
    </dsp:sp>
    <dsp:sp modelId="{50151A36-BF33-42ED-8341-EC14079CB9CF}">
      <dsp:nvSpPr>
        <dsp:cNvPr id="0" name=""/>
        <dsp:cNvSpPr/>
      </dsp:nvSpPr>
      <dsp:spPr>
        <a:xfrm>
          <a:off x="5548" y="1363059"/>
          <a:ext cx="2695907" cy="1037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রাজ্য-1: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এক্যারিওটা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48" y="1363059"/>
        <a:ext cx="2695907" cy="1037239"/>
      </dsp:txXfrm>
    </dsp:sp>
    <dsp:sp modelId="{DC167DE1-98F0-4EBD-AFBF-C6A3A4375005}">
      <dsp:nvSpPr>
        <dsp:cNvPr id="0" name=""/>
        <dsp:cNvSpPr/>
      </dsp:nvSpPr>
      <dsp:spPr>
        <a:xfrm>
          <a:off x="2988162" y="1363059"/>
          <a:ext cx="2755542" cy="101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রাজ্য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2: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প্রোক্যারিওটা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88162" y="1363059"/>
        <a:ext cx="2755542" cy="1012248"/>
      </dsp:txXfrm>
    </dsp:sp>
    <dsp:sp modelId="{A264D575-0333-4AA9-9CC5-EDE1F7C6ADF9}">
      <dsp:nvSpPr>
        <dsp:cNvPr id="0" name=""/>
        <dsp:cNvSpPr/>
      </dsp:nvSpPr>
      <dsp:spPr>
        <a:xfrm>
          <a:off x="6030410" y="1363059"/>
          <a:ext cx="2650840" cy="1012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রাজ্য-3: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ইউক্যারিওটা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030410" y="1363059"/>
        <a:ext cx="2650840" cy="101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E601-CBC4-4DCD-B507-665E2A9933A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6E4C-65B5-4BAF-9998-06EF65D1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6E4C-65B5-4BAF-9998-06EF65D12F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3027" y="990600"/>
            <a:ext cx="66379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ডিজিটাল ক্লাসে সবাইকে </a:t>
            </a:r>
          </a:p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24" y="3429000"/>
            <a:ext cx="2962751" cy="2024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2373"/>
            <a:ext cx="643427" cy="643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14573"/>
            <a:ext cx="643427" cy="643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73" y="609600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343400"/>
            <a:ext cx="3706855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783055" cy="278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55" y="1371600"/>
            <a:ext cx="3547745" cy="2819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93134" y="4343400"/>
            <a:ext cx="3379266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ব্যাকটোরিয়া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934" y="4564062"/>
            <a:ext cx="321078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ব্যাকটোরিয়ার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2700" y="1219200"/>
            <a:ext cx="3467100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2514600"/>
            <a:ext cx="5943600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9362095"/>
              </p:ext>
            </p:extLst>
          </p:nvPr>
        </p:nvGraphicFramePr>
        <p:xfrm>
          <a:off x="228600" y="1143000"/>
          <a:ext cx="8686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534400" cy="160020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রাজ্য-1: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এক্যারিওটা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1781175" cy="2562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19400" y="3124200"/>
            <a:ext cx="31099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4630" y="2971800"/>
            <a:ext cx="31099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6957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রাজ্য-2: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আদিকোষী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ব্যাকটোরিয়া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36337"/>
          <a:stretch/>
        </p:blipFill>
        <p:spPr>
          <a:xfrm>
            <a:off x="3733800" y="1721532"/>
            <a:ext cx="1076563" cy="2024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950" y="3886200"/>
            <a:ext cx="8324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3: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প্রকৃতকোষী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প্রোটোজোয়া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27"/>
          <a:stretch/>
        </p:blipFill>
        <p:spPr>
          <a:xfrm>
            <a:off x="457200" y="942182"/>
            <a:ext cx="1828800" cy="232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2983"/>
            <a:ext cx="3352800" cy="2195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0"/>
          <a:stretch/>
        </p:blipFill>
        <p:spPr>
          <a:xfrm>
            <a:off x="5943600" y="992983"/>
            <a:ext cx="2905343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950" y="3188495"/>
            <a:ext cx="1847850" cy="533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3276600"/>
            <a:ext cx="18478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00800" y="3276600"/>
            <a:ext cx="20955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প্রোটোজোয়া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2" y="1143000"/>
            <a:ext cx="4267200" cy="914400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8279" y="5029200"/>
            <a:ext cx="83058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9"/>
          <a:stretch/>
        </p:blipFill>
        <p:spPr>
          <a:xfrm>
            <a:off x="2971800" y="2057400"/>
            <a:ext cx="237172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3653193" cy="838200"/>
          </a:xfrm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41910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শেওলা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3875965" cy="233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4038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6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উচিত-শরিফুল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399" y="685800"/>
            <a:ext cx="6553200" cy="1524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3124200"/>
            <a:ext cx="3657600" cy="1909191"/>
            <a:chOff x="914400" y="1864804"/>
            <a:chExt cx="7372350" cy="31283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864804"/>
              <a:ext cx="5181600" cy="31283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864804"/>
              <a:ext cx="2038350" cy="31283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3048000" cy="1143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895600"/>
            <a:ext cx="3352800" cy="2438400"/>
          </a:xfrm>
        </p:spPr>
        <p:txBody>
          <a:bodyPr>
            <a:normAutofit fontScale="850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শ্রেণি: ৭ম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বিষয়: 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01/11/2019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8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01710-098 430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2819400"/>
            <a:ext cx="228600" cy="2514600"/>
            <a:chOff x="4800600" y="2057400"/>
            <a:chExt cx="152400" cy="1752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0200" cy="171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0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381000"/>
            <a:ext cx="45720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27"/>
          <a:stretch/>
        </p:blipFill>
        <p:spPr>
          <a:xfrm>
            <a:off x="4419600" y="1524000"/>
            <a:ext cx="2286000" cy="2905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7" b="13131"/>
          <a:stretch/>
        </p:blipFill>
        <p:spPr>
          <a:xfrm>
            <a:off x="1371600" y="1447800"/>
            <a:ext cx="2590800" cy="2971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4495800"/>
            <a:ext cx="26289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4572000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46482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67000" y="51054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19325" y="5210175"/>
            <a:ext cx="3886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3962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09550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953000" cy="1036638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84300" y="1905000"/>
            <a:ext cx="73025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কী তা বলতে পারবে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বৈশিষ্ট্যসমুহ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2" y="304800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" y="4733925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জীব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খালি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চোখে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সুগঠিত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কোষও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অণুজীব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আদিজীবও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9800" y="4095748"/>
            <a:ext cx="4457700" cy="537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09"/>
          <a:stretch/>
        </p:blipFill>
        <p:spPr>
          <a:xfrm>
            <a:off x="3390900" y="1143000"/>
            <a:ext cx="2171700" cy="2752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5"/>
          <a:stretch/>
        </p:blipFill>
        <p:spPr>
          <a:xfrm>
            <a:off x="6248400" y="1133476"/>
            <a:ext cx="2133600" cy="2752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7" b="13131"/>
          <a:stretch/>
        </p:blipFill>
        <p:spPr>
          <a:xfrm>
            <a:off x="716700" y="1066800"/>
            <a:ext cx="2255100" cy="2828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5525" y="2209800"/>
            <a:ext cx="449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2" y="304800"/>
            <a:ext cx="4724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600" y="4495800"/>
            <a:ext cx="6934200" cy="537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অণুজীবগুলো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066800"/>
            <a:ext cx="4114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4116" y="3810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4958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অণুজীবগুলো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9675"/>
            <a:ext cx="2562225" cy="282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1" y="1143000"/>
            <a:ext cx="2677553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327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পরিচিতি</vt:lpstr>
      <vt:lpstr>PowerPoint Presentation</vt:lpstr>
      <vt:lpstr>PowerPoint Presentation</vt:lpstr>
      <vt:lpstr>এই পাঠ শেষে শিক্ষার্থীরা-</vt:lpstr>
      <vt:lpstr>নিচের ছবিগুলি লক্ষ্য কর</vt:lpstr>
      <vt:lpstr>একক কাজ:</vt:lpstr>
      <vt:lpstr>নিচের ছবিটি লক্ষ্য কর</vt:lpstr>
      <vt:lpstr>নিচের ছবিগুলি লক্ষ্য কর</vt:lpstr>
      <vt:lpstr>নিচের ছবি দুটি লক্ষ্য কর</vt:lpstr>
      <vt:lpstr>জোড়ায় কাজ:</vt:lpstr>
      <vt:lpstr>PowerPoint Presentation</vt:lpstr>
      <vt:lpstr>রাজ্য-1: এক্যারিওটা বা অকোষীয়: এসব অণুজীব এত ছোট যে তা সাধারণ অনুবীক্ষণ যন্ত্র দ্বারা দেখা যায় না। এদেরকে দেখতে ইলেকট্রন অনুবীক্ষণ যন্ত্রের প্রয়োজন হয়। যেমন: ভাইরাস।</vt:lpstr>
      <vt:lpstr>PowerPoint Presentation</vt:lpstr>
      <vt:lpstr>ছত্রাক</vt:lpstr>
      <vt:lpstr>দলগত মূল্যায়ন :</vt:lpstr>
      <vt:lpstr>বাড়ির কাজ:</vt:lpstr>
      <vt:lpstr>নীতিকথা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sharif</cp:lastModifiedBy>
  <cp:revision>114</cp:revision>
  <dcterms:created xsi:type="dcterms:W3CDTF">2006-08-16T00:00:00Z</dcterms:created>
  <dcterms:modified xsi:type="dcterms:W3CDTF">2019-11-06T14:56:42Z</dcterms:modified>
</cp:coreProperties>
</file>