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7" r:id="rId5"/>
    <p:sldId id="261" r:id="rId6"/>
    <p:sldId id="270" r:id="rId7"/>
    <p:sldId id="264" r:id="rId8"/>
    <p:sldId id="262" r:id="rId9"/>
    <p:sldId id="271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4A0983-B695-4D70-AA96-9C2B289C4A25}">
          <p14:sldIdLst>
            <p14:sldId id="256"/>
            <p14:sldId id="257"/>
            <p14:sldId id="268"/>
            <p14:sldId id="267"/>
            <p14:sldId id="261"/>
            <p14:sldId id="270"/>
            <p14:sldId id="264"/>
            <p14:sldId id="262"/>
            <p14:sldId id="271"/>
            <p14:sldId id="259"/>
            <p14:sldId id="263"/>
          </p14:sldIdLst>
        </p14:section>
        <p14:section name="Untitled Section" id="{F7FB9D94-8B5D-4102-BC11-2FF0015DE695}">
          <p14:sldIdLst/>
        </p14:section>
        <p14:section name="Default Section" id="{8ED0ED1C-2A7B-4E41-8A18-D74E8565AB7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F6EA-C590-42AC-9322-B4C62A6F4C5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30A1-E479-4849-B1DF-CA74D56FB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611B1-7836-4C8E-AD4E-785CD49C7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611B1-7836-4C8E-AD4E-785CD49C74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8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611B1-7836-4C8E-AD4E-785CD49C74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4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611B1-7836-4C8E-AD4E-785CD49C74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ACA0-DAF4-4A8B-B607-86C194D62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CBE36-37B8-4EED-964B-0B7B359F6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826C-6AFA-42D2-9F5D-6128EA2F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F721-CEBD-40E8-BC5D-0F22F8B8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5013-4E70-4BD6-8EE2-38884C9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3016-D79B-4D5B-B552-769E7859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8AFE5-A0CF-445C-A3A9-3F2C177C8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3FFB-0372-4ABC-A71E-EAD97199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52ED-E447-463E-8B9D-9DEE2F9C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1BB64-64BD-4ADC-B0F7-746DB4DF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FB39C-5F8A-4819-89D1-2816C2CF2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7BAC9-5954-4F40-AEC0-2E7B406E5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2958-B93C-49ED-BE85-BCB6414B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9AAE-EF01-4180-9A0C-1E046EF4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338A8-A11A-483D-9C74-D7393447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8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7399-1669-48BF-9E5B-1B787BA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D8AD-8D14-457F-B65C-A695420D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19CA-4227-4921-9828-112857CB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9A6A5-7499-4977-AE6F-7C39740A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516D-0B9B-4BDD-A8F0-417F4AE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E776-13C7-4396-A6A9-4B510BE4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A4013-400F-4D60-9CD3-2E89F716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03FF8-0658-496D-B4D3-ADAC5133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BD022-917A-4C84-8813-CA5BC309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2DFE5-3E02-45A1-82EB-0108170D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F0D7-33FD-4DF4-8022-8E861864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CDCCF-F252-4A16-A056-8A27EAAB2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48004-4378-45D8-AC51-525778EB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5B210-9793-486A-A30A-5557E665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D751C-A58C-4DF3-A3CE-0A68A7C7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90045-0922-4754-B771-06262D54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59D8-F84F-4E99-B554-5414DF87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737B9-D23A-43D5-84E7-8F90243F8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2A234-D74A-4A71-A662-7AD182BF5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CB2FF-FE56-421D-AA22-ABBCFBA06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EC463-1F87-4CFE-BB0F-3535391A4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9ABDA-4759-41B8-86EE-AD2242E9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5C046-245B-4628-9150-AFD6DEB4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C2D92-1F0E-4B30-BCBF-5659E486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200D-51D3-44FC-A07E-6A2DCD85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09F6D-BE5C-4C66-A9B5-55336002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6068C-7914-4FDA-A3D6-090E9DCA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CD312-3AAB-4159-AAEC-EDE12C8C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D96D4-1DD6-4533-B069-BB16F17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512E8-1BE7-4569-A20F-4DD668AA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8D76B-59CF-4B41-B9FD-6B759095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FD92-34EE-4560-8A7E-3C8DC999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E4C6-0DC3-4CED-A3EA-0190BC4E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8B7F-567D-4E28-88BD-09F0D65DB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06B-3BB6-4505-9124-392B67BD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D4F64-1690-449A-B947-24D51261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10CB7-BE7D-4057-95FA-8930DB4E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B5D6-51DC-459A-89B7-4BF1B4E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DA58F-D385-4217-B926-24A3B9A38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F5399-6BAC-4E63-815B-6E01772B9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BEE74-C8A2-4BFA-BF0F-8DAF1EA6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5E5AF-6099-47AE-8198-002B85D1442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947AF-52EF-40EF-8513-23CB7DB6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28E4B-6306-48EB-A52E-01271342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FEEE7-F4D1-4CEA-B1D8-F65ABFA0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E59862-696B-4358-8DE8-6EDDE239950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9BEC59-E2D2-4980-AC29-9E6B77441CBF}"/>
              </a:ext>
            </a:extLst>
          </p:cNvPr>
          <p:cNvSpPr txBox="1"/>
          <p:nvPr userDrawn="1"/>
        </p:nvSpPr>
        <p:spPr>
          <a:xfrm>
            <a:off x="230777" y="404949"/>
            <a:ext cx="586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Senamul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 (Assistant Teacher)</a:t>
            </a:r>
          </a:p>
        </p:txBody>
      </p:sp>
    </p:spTree>
    <p:extLst>
      <p:ext uri="{BB962C8B-B14F-4D97-AF65-F5344CB8AC3E}">
        <p14:creationId xmlns:p14="http://schemas.microsoft.com/office/powerpoint/2010/main" val="28609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A4DE60-D54E-4445-AB54-4AE2441B00FC}"/>
              </a:ext>
            </a:extLst>
          </p:cNvPr>
          <p:cNvSpPr txBox="1"/>
          <p:nvPr/>
        </p:nvSpPr>
        <p:spPr>
          <a:xfrm>
            <a:off x="2433711" y="2786797"/>
            <a:ext cx="6668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189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C66865-D676-4C76-9613-51CFA17E7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63927" y="9257323"/>
            <a:ext cx="3593804" cy="741740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1CAE3A0-3248-4496-9BD6-1BC25EA5FA99}"/>
              </a:ext>
            </a:extLst>
          </p:cNvPr>
          <p:cNvGrpSpPr/>
          <p:nvPr/>
        </p:nvGrpSpPr>
        <p:grpSpPr>
          <a:xfrm>
            <a:off x="478301" y="98882"/>
            <a:ext cx="6879431" cy="3774583"/>
            <a:chOff x="-514629" y="669461"/>
            <a:chExt cx="4837868" cy="19319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73282A-B8FE-499A-A79C-58FD9CBC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4629" y="697429"/>
              <a:ext cx="2185588" cy="16959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613F54-A07A-4735-9D3B-B554F082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835" y="669461"/>
              <a:ext cx="1927404" cy="19319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F6B9B-81BC-4B92-B8F4-8A22709C5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3" y="3959057"/>
            <a:ext cx="2583466" cy="2785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E461A2-22A6-41FD-80D3-10AFA727A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9" y="326144"/>
            <a:ext cx="2113612" cy="28967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0669DA-DB17-4CC2-A28E-606B2E66A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7264" y="10044206"/>
            <a:ext cx="3175000" cy="317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A3AA1C-2794-4C76-AC9C-9F726CBC6E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583462" y="449705"/>
            <a:ext cx="1425388" cy="2773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494E2-D44D-478E-9424-CA405FEBB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026" y="4197246"/>
            <a:ext cx="3107899" cy="2573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D0CCA3-E462-447C-8166-1732442B80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8" y="3847413"/>
            <a:ext cx="3175000" cy="2896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84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456FB-988E-44D8-B464-2F58C22C0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50" y="1505261"/>
            <a:ext cx="2594547" cy="33440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38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F82540-CCFE-44F1-8C53-E5D2D465FF14}"/>
              </a:ext>
            </a:extLst>
          </p:cNvPr>
          <p:cNvSpPr txBox="1"/>
          <p:nvPr/>
        </p:nvSpPr>
        <p:spPr>
          <a:xfrm>
            <a:off x="1913206" y="1083212"/>
            <a:ext cx="8257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91250-8655-4112-B4DB-E6ECD4AB1EBD}"/>
              </a:ext>
            </a:extLst>
          </p:cNvPr>
          <p:cNvSpPr txBox="1"/>
          <p:nvPr/>
        </p:nvSpPr>
        <p:spPr>
          <a:xfrm>
            <a:off x="225083" y="2377440"/>
            <a:ext cx="5794715" cy="347787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Senamul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Malson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</a:p>
          <a:p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Adamdighi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03D2-2AC9-40A8-A6E6-35AB34C4615B}"/>
              </a:ext>
            </a:extLst>
          </p:cNvPr>
          <p:cNvSpPr txBox="1"/>
          <p:nvPr/>
        </p:nvSpPr>
        <p:spPr>
          <a:xfrm>
            <a:off x="6949440" y="2377440"/>
            <a:ext cx="4726745" cy="369331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SUJEET:ENGLISH</a:t>
            </a:r>
          </a:p>
          <a:p>
            <a:pPr algn="ctr"/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   ONE</a:t>
            </a:r>
          </a:p>
          <a:p>
            <a:pPr algn="ctr"/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UNIT:23</a:t>
            </a:r>
          </a:p>
          <a:p>
            <a:pPr algn="ctr"/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1-3</a:t>
            </a:r>
          </a:p>
          <a:p>
            <a:pPr algn="ctr"/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PAGE:46         </a:t>
            </a:r>
          </a:p>
          <a:p>
            <a:pPr algn="ctr"/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THE ROOM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010A3D-F483-45F8-8366-F12E7EAC4BBA}"/>
              </a:ext>
            </a:extLst>
          </p:cNvPr>
          <p:cNvSpPr txBox="1"/>
          <p:nvPr/>
        </p:nvSpPr>
        <p:spPr>
          <a:xfrm>
            <a:off x="554636" y="1678898"/>
            <a:ext cx="10828164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1.1.1  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Listening:To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become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farmiliar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English sounds by listening to common   English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50D1E-9C49-4385-A6FA-8077D7CF3FF1}"/>
              </a:ext>
            </a:extLst>
          </p:cNvPr>
          <p:cNvSpPr txBox="1"/>
          <p:nvPr/>
        </p:nvSpPr>
        <p:spPr>
          <a:xfrm>
            <a:off x="554636" y="4163362"/>
            <a:ext cx="10828164" cy="258532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Speaking: To repeat after the teacher and say simple words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phrascs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sing the Alphabet song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A1212-8A93-4C46-89CC-7F86B1388B47}"/>
              </a:ext>
            </a:extLst>
          </p:cNvPr>
          <p:cNvSpPr txBox="1"/>
          <p:nvPr/>
        </p:nvSpPr>
        <p:spPr>
          <a:xfrm>
            <a:off x="554635" y="302429"/>
            <a:ext cx="10828163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7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Learing</a:t>
            </a:r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come</a:t>
            </a:r>
          </a:p>
        </p:txBody>
      </p:sp>
    </p:spTree>
    <p:extLst>
      <p:ext uri="{BB962C8B-B14F-4D97-AF65-F5344CB8AC3E}">
        <p14:creationId xmlns:p14="http://schemas.microsoft.com/office/powerpoint/2010/main" val="34985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93F8B9-75A1-4992-8B09-F06E5203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4915" y="2086302"/>
            <a:ext cx="3881996" cy="2915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1A9C8-DD8E-4247-90B5-DF35FC8C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0" y="2086302"/>
            <a:ext cx="4089701" cy="3021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718A25-9475-4950-88F3-323C563352FC}"/>
              </a:ext>
            </a:extLst>
          </p:cNvPr>
          <p:cNvSpPr txBox="1"/>
          <p:nvPr/>
        </p:nvSpPr>
        <p:spPr>
          <a:xfrm>
            <a:off x="450160" y="661182"/>
            <a:ext cx="11629297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think about it ?</a:t>
            </a:r>
          </a:p>
        </p:txBody>
      </p:sp>
    </p:spTree>
    <p:extLst>
      <p:ext uri="{BB962C8B-B14F-4D97-AF65-F5344CB8AC3E}">
        <p14:creationId xmlns:p14="http://schemas.microsoft.com/office/powerpoint/2010/main" val="17545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F8147-B52F-4997-8180-9F5D39AD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" y="238519"/>
            <a:ext cx="3439778" cy="207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8D17E-F2EC-4C3A-AB51-2E9B06A40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09" y="249832"/>
            <a:ext cx="3280096" cy="21556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05CF7-C4B5-4D44-BDBE-52EFE1CFF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91" y="284094"/>
            <a:ext cx="3280095" cy="212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6FF73-3AD5-4031-BEAE-03298F1B5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6" y="3573426"/>
            <a:ext cx="3023420" cy="2070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BBDDBB-5E6D-4602-97DB-67562284A4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09" y="3626690"/>
            <a:ext cx="3280096" cy="1930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E1AC8-F57D-4815-85B5-9E81D63BA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92" y="3554361"/>
            <a:ext cx="3280095" cy="2205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F5BA99-E019-4BE7-B0AA-8414B6CE5ADD}"/>
              </a:ext>
            </a:extLst>
          </p:cNvPr>
          <p:cNvSpPr txBox="1"/>
          <p:nvPr/>
        </p:nvSpPr>
        <p:spPr>
          <a:xfrm>
            <a:off x="539136" y="2453578"/>
            <a:ext cx="2656474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465DC-6E54-4C74-8E06-81AF1663768D}"/>
              </a:ext>
            </a:extLst>
          </p:cNvPr>
          <p:cNvSpPr txBox="1"/>
          <p:nvPr/>
        </p:nvSpPr>
        <p:spPr>
          <a:xfrm>
            <a:off x="4785851" y="2576689"/>
            <a:ext cx="224799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94AEB-1258-4B61-A9DF-0B22BEF42D0A}"/>
              </a:ext>
            </a:extLst>
          </p:cNvPr>
          <p:cNvSpPr txBox="1"/>
          <p:nvPr/>
        </p:nvSpPr>
        <p:spPr>
          <a:xfrm>
            <a:off x="8626041" y="2549966"/>
            <a:ext cx="2595716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5A53A-FC7F-4979-96F2-53D5E2747068}"/>
              </a:ext>
            </a:extLst>
          </p:cNvPr>
          <p:cNvSpPr txBox="1"/>
          <p:nvPr/>
        </p:nvSpPr>
        <p:spPr>
          <a:xfrm>
            <a:off x="592242" y="5932912"/>
            <a:ext cx="269895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591F28-9353-4A77-8021-F5452C51FB7F}"/>
              </a:ext>
            </a:extLst>
          </p:cNvPr>
          <p:cNvSpPr txBox="1"/>
          <p:nvPr/>
        </p:nvSpPr>
        <p:spPr>
          <a:xfrm>
            <a:off x="4148909" y="5863895"/>
            <a:ext cx="32479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Lamp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6D83CA-371D-44B0-959E-82260172C148}"/>
              </a:ext>
            </a:extLst>
          </p:cNvPr>
          <p:cNvSpPr txBox="1"/>
          <p:nvPr/>
        </p:nvSpPr>
        <p:spPr>
          <a:xfrm flipH="1">
            <a:off x="7894728" y="5883526"/>
            <a:ext cx="3576822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35138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7CAE4-E01F-4E54-B104-A684A17079A1}"/>
              </a:ext>
            </a:extLst>
          </p:cNvPr>
          <p:cNvSpPr txBox="1"/>
          <p:nvPr/>
        </p:nvSpPr>
        <p:spPr>
          <a:xfrm>
            <a:off x="1633928" y="1319134"/>
            <a:ext cx="8064708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en-US" sz="9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9604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E8B68F-1A9C-4C65-B53E-051ABD8CD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33785"/>
            <a:ext cx="1771650" cy="129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7E9C6-FD9E-4E1E-802C-5E75901DD145}"/>
              </a:ext>
            </a:extLst>
          </p:cNvPr>
          <p:cNvSpPr txBox="1"/>
          <p:nvPr/>
        </p:nvSpPr>
        <p:spPr>
          <a:xfrm>
            <a:off x="2724150" y="1881485"/>
            <a:ext cx="31242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00AD8-3D4D-4C04-B9FA-111635A36A5A}"/>
              </a:ext>
            </a:extLst>
          </p:cNvPr>
          <p:cNvSpPr txBox="1"/>
          <p:nvPr/>
        </p:nvSpPr>
        <p:spPr>
          <a:xfrm>
            <a:off x="7353300" y="1943100"/>
            <a:ext cx="2343149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644D2-F08D-45C1-A861-EA7F50249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219450"/>
            <a:ext cx="1428751" cy="129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6F805A-3700-40DA-92A1-B8340A5E8971}"/>
              </a:ext>
            </a:extLst>
          </p:cNvPr>
          <p:cNvSpPr txBox="1"/>
          <p:nvPr/>
        </p:nvSpPr>
        <p:spPr>
          <a:xfrm>
            <a:off x="2724150" y="3219450"/>
            <a:ext cx="31242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7AC55-89C7-4E39-A75F-7224834B5183}"/>
              </a:ext>
            </a:extLst>
          </p:cNvPr>
          <p:cNvSpPr txBox="1"/>
          <p:nvPr/>
        </p:nvSpPr>
        <p:spPr>
          <a:xfrm>
            <a:off x="7353300" y="3429000"/>
            <a:ext cx="248001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27C2F9-48F7-471E-8EEE-E90B1D68B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743450"/>
            <a:ext cx="1428751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D730CE-BE89-4F39-9DDC-A67ECA770EE8}"/>
              </a:ext>
            </a:extLst>
          </p:cNvPr>
          <p:cNvSpPr txBox="1"/>
          <p:nvPr/>
        </p:nvSpPr>
        <p:spPr>
          <a:xfrm>
            <a:off x="2724150" y="5056094"/>
            <a:ext cx="31242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8A5056-CBCF-47B5-AD09-D1ADCCBF047C}"/>
              </a:ext>
            </a:extLst>
          </p:cNvPr>
          <p:cNvSpPr txBox="1"/>
          <p:nvPr/>
        </p:nvSpPr>
        <p:spPr>
          <a:xfrm>
            <a:off x="7353301" y="5056094"/>
            <a:ext cx="262069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televtion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5DFB5-4F51-4052-85D6-0208DAD7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3829050" cy="20170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457AE-6CE4-4630-A9B7-23256AB1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4" y="2248266"/>
            <a:ext cx="3113106" cy="118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4423F-9BF7-41A7-A83A-594E03348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8" y="3805517"/>
            <a:ext cx="2616996" cy="159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59287E-A680-4A70-BF23-A63B3C94A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8" y="5625976"/>
            <a:ext cx="2692274" cy="131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B2FFC6-C341-4717-9298-DCA3C6705E0B}"/>
              </a:ext>
            </a:extLst>
          </p:cNvPr>
          <p:cNvCxnSpPr>
            <a:cxnSpLocks/>
          </p:cNvCxnSpPr>
          <p:nvPr/>
        </p:nvCxnSpPr>
        <p:spPr>
          <a:xfrm>
            <a:off x="3032604" y="1196515"/>
            <a:ext cx="6725993" cy="486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BBD9AB-18FE-4D5C-80E5-769AF60E07FB}"/>
              </a:ext>
            </a:extLst>
          </p:cNvPr>
          <p:cNvSpPr txBox="1"/>
          <p:nvPr/>
        </p:nvSpPr>
        <p:spPr>
          <a:xfrm>
            <a:off x="10115550" y="5703957"/>
            <a:ext cx="207645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89F37B-7D7F-4D5D-A9D7-715F1CE56EA9}"/>
              </a:ext>
            </a:extLst>
          </p:cNvPr>
          <p:cNvCxnSpPr>
            <a:cxnSpLocks/>
          </p:cNvCxnSpPr>
          <p:nvPr/>
        </p:nvCxnSpPr>
        <p:spPr>
          <a:xfrm flipV="1">
            <a:off x="3371850" y="1196515"/>
            <a:ext cx="6251835" cy="1299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FA0F54-CFA7-4E7A-9384-825EB94B2447}"/>
              </a:ext>
            </a:extLst>
          </p:cNvPr>
          <p:cNvCxnSpPr>
            <a:cxnSpLocks/>
          </p:cNvCxnSpPr>
          <p:nvPr/>
        </p:nvCxnSpPr>
        <p:spPr>
          <a:xfrm flipV="1">
            <a:off x="3371850" y="2602209"/>
            <a:ext cx="6386747" cy="1893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022212-F1F1-4F20-B62B-44ACA98E0F4A}"/>
              </a:ext>
            </a:extLst>
          </p:cNvPr>
          <p:cNvCxnSpPr>
            <a:cxnSpLocks/>
          </p:cNvCxnSpPr>
          <p:nvPr/>
        </p:nvCxnSpPr>
        <p:spPr>
          <a:xfrm flipV="1">
            <a:off x="3452422" y="4464219"/>
            <a:ext cx="6306175" cy="181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843C277-0BEB-49F0-B115-0C5CB476E9DD}"/>
              </a:ext>
            </a:extLst>
          </p:cNvPr>
          <p:cNvSpPr txBox="1"/>
          <p:nvPr/>
        </p:nvSpPr>
        <p:spPr>
          <a:xfrm>
            <a:off x="10115550" y="654585"/>
            <a:ext cx="207645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F0B46D-7AFA-4403-A1AB-BBAB50D627D7}"/>
              </a:ext>
            </a:extLst>
          </p:cNvPr>
          <p:cNvSpPr txBox="1"/>
          <p:nvPr/>
        </p:nvSpPr>
        <p:spPr>
          <a:xfrm>
            <a:off x="10115550" y="2248266"/>
            <a:ext cx="207645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8392F-EEE3-4F3C-9854-1419618EEFD9}"/>
              </a:ext>
            </a:extLst>
          </p:cNvPr>
          <p:cNvSpPr txBox="1"/>
          <p:nvPr/>
        </p:nvSpPr>
        <p:spPr>
          <a:xfrm>
            <a:off x="9974081" y="4110276"/>
            <a:ext cx="207645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7572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F767D-05C7-4C52-8092-C9003F673F3A}"/>
              </a:ext>
            </a:extLst>
          </p:cNvPr>
          <p:cNvSpPr txBox="1"/>
          <p:nvPr/>
        </p:nvSpPr>
        <p:spPr>
          <a:xfrm>
            <a:off x="1169232" y="2644170"/>
            <a:ext cx="9473784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9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0509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117</Words>
  <Application>Microsoft Office PowerPoint</Application>
  <PresentationFormat>Widescreen</PresentationFormat>
  <Paragraphs>39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</cp:revision>
  <dcterms:created xsi:type="dcterms:W3CDTF">2019-10-30T06:09:08Z</dcterms:created>
  <dcterms:modified xsi:type="dcterms:W3CDTF">2019-10-30T06:50:22Z</dcterms:modified>
</cp:coreProperties>
</file>