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59" r:id="rId6"/>
    <p:sldId id="260" r:id="rId7"/>
    <p:sldId id="261" r:id="rId8"/>
    <p:sldId id="263" r:id="rId9"/>
    <p:sldId id="26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E22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50" d="100"/>
          <a:sy n="50" d="100"/>
        </p:scale>
        <p:origin x="-1956" y="-48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739858D-97BD-42E5-9884-624D66ED00F0}" type="datetimeFigureOut">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D73A08-6D84-419B-9A5F-8CC313075F5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39858D-97BD-42E5-9884-624D66ED00F0}" type="datetimeFigureOut">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D73A08-6D84-419B-9A5F-8CC313075F5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39858D-97BD-42E5-9884-624D66ED00F0}" type="datetimeFigureOut">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D73A08-6D84-419B-9A5F-8CC313075F5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39858D-97BD-42E5-9884-624D66ED00F0}" type="datetimeFigureOut">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D73A08-6D84-419B-9A5F-8CC313075F5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39858D-97BD-42E5-9884-624D66ED00F0}" type="datetimeFigureOut">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D73A08-6D84-419B-9A5F-8CC313075F5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739858D-97BD-42E5-9884-624D66ED00F0}" type="datetimeFigureOut">
              <a:rPr lang="en-US" smtClean="0"/>
              <a:pPr/>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D73A08-6D84-419B-9A5F-8CC313075F5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739858D-97BD-42E5-9884-624D66ED00F0}" type="datetimeFigureOut">
              <a:rPr lang="en-US" smtClean="0"/>
              <a:pPr/>
              <a:t>11/7/2019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D73A08-6D84-419B-9A5F-8CC313075F5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739858D-97BD-42E5-9884-624D66ED00F0}" type="datetimeFigureOut">
              <a:rPr lang="en-US" smtClean="0"/>
              <a:pPr/>
              <a:t>11/7/2019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D73A08-6D84-419B-9A5F-8CC313075F5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39858D-97BD-42E5-9884-624D66ED00F0}" type="datetimeFigureOut">
              <a:rPr lang="en-US" smtClean="0"/>
              <a:pPr/>
              <a:t>11/7/2019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D73A08-6D84-419B-9A5F-8CC313075F5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39858D-97BD-42E5-9884-624D66ED00F0}" type="datetimeFigureOut">
              <a:rPr lang="en-US" smtClean="0"/>
              <a:pPr/>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D73A08-6D84-419B-9A5F-8CC313075F5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39858D-97BD-42E5-9884-624D66ED00F0}" type="datetimeFigureOut">
              <a:rPr lang="en-US" smtClean="0"/>
              <a:pPr/>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D73A08-6D84-419B-9A5F-8CC313075F5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39858D-97BD-42E5-9884-624D66ED00F0}" type="datetimeFigureOut">
              <a:rPr lang="en-US" smtClean="0"/>
              <a:pPr/>
              <a:t>11/7/2019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D73A08-6D84-419B-9A5F-8CC313075F5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 Id="rId5" Type="http://schemas.openxmlformats.org/officeDocument/2006/relationships/image" Target="../media/image12.jpeg"/><Relationship Id="rId4" Type="http://schemas.openxmlformats.org/officeDocument/2006/relationships/image" Target="../media/image11.jpeg"/></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descr="islamic digaine à¦à¦° à¦à¦¬à¦¿à¦° à¦«à¦²à¦¾à¦«à¦²"/>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1268" name="Picture 4" descr="islamic digaine à¦à¦° à¦à¦¬à¦¿à¦° à¦«à¦²à¦¾à¦«à¦²"/>
          <p:cNvPicPr>
            <a:picLocks noChangeAspect="1" noChangeArrowheads="1"/>
          </p:cNvPicPr>
          <p:nvPr/>
        </p:nvPicPr>
        <p:blipFill>
          <a:blip r:embed="rId2"/>
          <a:srcRect/>
          <a:stretch>
            <a:fillRect/>
          </a:stretch>
        </p:blipFill>
        <p:spPr bwMode="auto">
          <a:xfrm>
            <a:off x="428596" y="214290"/>
            <a:ext cx="8358246" cy="6429420"/>
          </a:xfrm>
          <a:prstGeom prst="rect">
            <a:avLst/>
          </a:prstGeom>
          <a:noFill/>
        </p:spPr>
      </p:pic>
      <p:sp>
        <p:nvSpPr>
          <p:cNvPr id="7" name="Rounded Rectangle 6"/>
          <p:cNvSpPr/>
          <p:nvPr/>
        </p:nvSpPr>
        <p:spPr>
          <a:xfrm>
            <a:off x="2643174" y="857232"/>
            <a:ext cx="3643338" cy="1143008"/>
          </a:xfrm>
          <a:prstGeom prst="roundRect">
            <a:avLst/>
          </a:prstGeom>
          <a:solidFill>
            <a:schemeClr val="accent2">
              <a:lumMod val="60000"/>
              <a:lumOff val="4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8800" dirty="0" smtClean="0">
                <a:solidFill>
                  <a:srgbClr val="FFFF00"/>
                </a:solidFill>
                <a:latin typeface="NikoshBAN" pitchFamily="2" charset="0"/>
                <a:cs typeface="NikoshBAN" pitchFamily="2" charset="0"/>
              </a:rPr>
              <a:t>স্বাগতম</a:t>
            </a:r>
            <a:endParaRPr lang="en-US" sz="8800" dirty="0">
              <a:solidFill>
                <a:srgbClr val="FFFF00"/>
              </a:solidFill>
              <a:latin typeface="NikoshBAN" pitchFamily="2" charset="0"/>
              <a:cs typeface="NikoshBAN" pitchFamily="2" charset="0"/>
            </a:endParaRPr>
          </a:p>
        </p:txBody>
      </p:sp>
      <p:sp>
        <p:nvSpPr>
          <p:cNvPr id="8" name="Rectangle 7"/>
          <p:cNvSpPr/>
          <p:nvPr/>
        </p:nvSpPr>
        <p:spPr>
          <a:xfrm>
            <a:off x="1714480" y="4857760"/>
            <a:ext cx="5643602" cy="1143008"/>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6000" dirty="0" smtClean="0">
                <a:latin typeface="Arabic Typesetting" pitchFamily="66" charset="-78"/>
                <a:cs typeface="Arabic Typesetting" pitchFamily="66" charset="-78"/>
              </a:rPr>
              <a:t>اهلا سهلا مرحبا طيبا مباركا فيه</a:t>
            </a:r>
            <a:endParaRPr lang="en-US" sz="6000" dirty="0">
              <a:latin typeface="Arabic Typesetting" pitchFamily="66" charset="-78"/>
              <a:cs typeface="Arabic Typesetting" pitchFamily="66" charset="-78"/>
            </a:endParaRPr>
          </a:p>
        </p:txBody>
      </p:sp>
      <p:sp>
        <p:nvSpPr>
          <p:cNvPr id="11270" name="AutoShape 6" descr="quran picture à¦à¦° à¦à¦¬à¦¿à¦° à¦«à¦²à¦¾à¦«à¦²"/>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1272" name="AutoShape 8" descr="quran picture à¦à¦° à¦à¦¬à¦¿à¦° à¦«à¦²à¦¾à¦«à¦²"/>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1274" name="AutoShape 10" descr="quran picture à¦à¦° à¦à¦¬à¦¿à¦° à¦«à¦²à¦¾à¦«à¦²"/>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1276" name="Picture 12" descr="quran picture à¦à¦° à¦à¦¬à¦¿à¦° à¦«à¦²à¦¾à¦«à¦²"/>
          <p:cNvPicPr>
            <a:picLocks noChangeAspect="1" noChangeArrowheads="1"/>
          </p:cNvPicPr>
          <p:nvPr/>
        </p:nvPicPr>
        <p:blipFill>
          <a:blip r:embed="rId3"/>
          <a:srcRect/>
          <a:stretch>
            <a:fillRect/>
          </a:stretch>
        </p:blipFill>
        <p:spPr bwMode="auto">
          <a:xfrm>
            <a:off x="3000364" y="2928934"/>
            <a:ext cx="3000396" cy="1847851"/>
          </a:xfrm>
          <a:prstGeom prst="rect">
            <a:avLst/>
          </a:prstGeom>
          <a:noFill/>
        </p:spPr>
      </p:pic>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islamic digaine à¦à¦° à¦à¦¬à¦¿à¦° à¦«à¦²à¦¾à¦«à¦²"/>
          <p:cNvPicPr>
            <a:picLocks noChangeAspect="1" noChangeArrowheads="1"/>
          </p:cNvPicPr>
          <p:nvPr/>
        </p:nvPicPr>
        <p:blipFill>
          <a:blip r:embed="rId2"/>
          <a:srcRect/>
          <a:stretch>
            <a:fillRect/>
          </a:stretch>
        </p:blipFill>
        <p:spPr bwMode="auto">
          <a:xfrm>
            <a:off x="214282" y="428580"/>
            <a:ext cx="8643998" cy="6429420"/>
          </a:xfrm>
          <a:prstGeom prst="rect">
            <a:avLst/>
          </a:prstGeom>
          <a:noFill/>
        </p:spPr>
      </p:pic>
      <p:sp>
        <p:nvSpPr>
          <p:cNvPr id="3" name="Rounded Rectangle 2"/>
          <p:cNvSpPr/>
          <p:nvPr/>
        </p:nvSpPr>
        <p:spPr>
          <a:xfrm>
            <a:off x="3357554" y="500042"/>
            <a:ext cx="2500330" cy="785818"/>
          </a:xfrm>
          <a:prstGeom prst="roundRect">
            <a:avLst/>
          </a:prstGeom>
          <a:effectLst>
            <a:glow rad="101600">
              <a:schemeClr val="accent4">
                <a:satMod val="175000"/>
                <a:alpha val="40000"/>
              </a:schemeClr>
            </a:glow>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bn-BD" sz="4800" dirty="0" smtClean="0">
                <a:latin typeface="NikoshBAN" pitchFamily="2" charset="0"/>
                <a:cs typeface="NikoshBAN" pitchFamily="2" charset="0"/>
              </a:rPr>
              <a:t>পরিচিতি</a:t>
            </a:r>
            <a:endParaRPr lang="en-US" sz="4800" dirty="0">
              <a:latin typeface="NikoshBAN" pitchFamily="2" charset="0"/>
              <a:cs typeface="NikoshBAN" pitchFamily="2" charset="0"/>
            </a:endParaRPr>
          </a:p>
        </p:txBody>
      </p:sp>
      <p:sp>
        <p:nvSpPr>
          <p:cNvPr id="4" name="Rectangle 3"/>
          <p:cNvSpPr/>
          <p:nvPr/>
        </p:nvSpPr>
        <p:spPr>
          <a:xfrm>
            <a:off x="785786" y="3429000"/>
            <a:ext cx="8072494" cy="3000396"/>
          </a:xfrm>
          <a:prstGeom prst="rect">
            <a:avLst/>
          </a:prstGeom>
          <a:scene3d>
            <a:camera prst="perspectiveRight"/>
            <a:lightRig rig="threePt" dir="t"/>
          </a:scene3d>
        </p:spPr>
        <p:style>
          <a:lnRef idx="1">
            <a:schemeClr val="accent3"/>
          </a:lnRef>
          <a:fillRef idx="2">
            <a:schemeClr val="accent3"/>
          </a:fillRef>
          <a:effectRef idx="1">
            <a:schemeClr val="accent3"/>
          </a:effectRef>
          <a:fontRef idx="minor">
            <a:schemeClr val="dk1"/>
          </a:fontRef>
        </p:style>
        <p:txBody>
          <a:bodyPr rtlCol="0" anchor="ctr"/>
          <a:lstStyle/>
          <a:p>
            <a:pPr algn="ctr"/>
            <a:r>
              <a:rPr lang="bn-BD" sz="3200" dirty="0" smtClean="0">
                <a:solidFill>
                  <a:srgbClr val="FF0000"/>
                </a:solidFill>
                <a:latin typeface="NikoshBAN" pitchFamily="2" charset="0"/>
                <a:cs typeface="NikoshBAN" pitchFamily="2" charset="0"/>
              </a:rPr>
              <a:t>মোঃ আবদুল গনী</a:t>
            </a:r>
            <a:endParaRPr lang="en-US" sz="4000" dirty="0" smtClean="0">
              <a:solidFill>
                <a:srgbClr val="FF0000"/>
              </a:solidFill>
              <a:latin typeface="NikoshBAN" pitchFamily="2" charset="0"/>
              <a:cs typeface="NikoshBAN" pitchFamily="2" charset="0"/>
            </a:endParaRPr>
          </a:p>
          <a:p>
            <a:pPr algn="ctr"/>
            <a:r>
              <a:rPr lang="bn-BD" sz="2000" dirty="0" smtClean="0">
                <a:latin typeface="NikoshBAN" pitchFamily="2" charset="0"/>
                <a:cs typeface="NikoshBAN" pitchFamily="2" charset="0"/>
              </a:rPr>
              <a:t>কামিল (হাদীস) বি.এ (অনার্স) এম.</a:t>
            </a:r>
            <a:r>
              <a:rPr lang="bn-BD" sz="2000" dirty="0" smtClean="0">
                <a:latin typeface="NikoshBAN" pitchFamily="2" charset="0"/>
                <a:cs typeface="NikoshBAN" pitchFamily="2" charset="0"/>
              </a:rPr>
              <a:t> </a:t>
            </a:r>
            <a:r>
              <a:rPr lang="bn-BD" sz="2000" dirty="0" smtClean="0">
                <a:latin typeface="NikoshBAN" pitchFamily="2" charset="0"/>
                <a:cs typeface="NikoshBAN" pitchFamily="2" charset="0"/>
              </a:rPr>
              <a:t>এ (</a:t>
            </a:r>
            <a:r>
              <a:rPr lang="bn-BD" sz="2000" dirty="0" smtClean="0">
                <a:latin typeface="NikoshBAN" pitchFamily="2" charset="0"/>
                <a:cs typeface="NikoshBAN" pitchFamily="2" charset="0"/>
              </a:rPr>
              <a:t>ইসলামিক ইসলামিক </a:t>
            </a:r>
            <a:r>
              <a:rPr lang="bn-BD" sz="2000" dirty="0" smtClean="0">
                <a:latin typeface="NikoshBAN" pitchFamily="2" charset="0"/>
                <a:cs typeface="NikoshBAN" pitchFamily="2" charset="0"/>
              </a:rPr>
              <a:t>স্টাডিজ)  </a:t>
            </a:r>
            <a:endParaRPr lang="en-US" sz="2000" dirty="0" smtClean="0">
              <a:latin typeface="NikoshBAN" pitchFamily="2" charset="0"/>
              <a:cs typeface="NikoshBAN" pitchFamily="2" charset="0"/>
            </a:endParaRPr>
          </a:p>
          <a:p>
            <a:pPr algn="ctr"/>
            <a:r>
              <a:rPr lang="as-IN" sz="2400" dirty="0" smtClean="0">
                <a:latin typeface="NikoshBAN" pitchFamily="2" charset="0"/>
                <a:cs typeface="NikoshBAN" pitchFamily="2" charset="0"/>
              </a:rPr>
              <a:t>প্রভাষক (আরবী</a:t>
            </a:r>
            <a:r>
              <a:rPr lang="as-IN" sz="2400" dirty="0" smtClean="0">
                <a:latin typeface="NikoshBAN" pitchFamily="2" charset="0"/>
                <a:cs typeface="NikoshBAN" pitchFamily="2" charset="0"/>
              </a:rPr>
              <a:t>)</a:t>
            </a:r>
            <a:endParaRPr lang="bn-BD" sz="2400" dirty="0" smtClean="0">
              <a:latin typeface="NikoshBAN" pitchFamily="2" charset="0"/>
              <a:cs typeface="NikoshBAN" pitchFamily="2" charset="0"/>
            </a:endParaRPr>
          </a:p>
          <a:p>
            <a:pPr algn="ctr"/>
            <a:r>
              <a:rPr lang="en-US" sz="3200" dirty="0" smtClean="0">
                <a:latin typeface="ArhialkhanMJ" pitchFamily="2" charset="0"/>
                <a:cs typeface="ArhialkhanMJ" pitchFamily="2" charset="0"/>
              </a:rPr>
              <a:t> </a:t>
            </a:r>
            <a:r>
              <a:rPr lang="as-IN" sz="3200" dirty="0" smtClean="0">
                <a:latin typeface="NikoshBAN" pitchFamily="2" charset="0"/>
                <a:cs typeface="NikoshBAN" pitchFamily="2" charset="0"/>
              </a:rPr>
              <a:t>নোয়াখালী কারামাতিয়া কামিল মাদরাসা</a:t>
            </a:r>
          </a:p>
          <a:p>
            <a:pPr algn="ctr"/>
            <a:r>
              <a:rPr lang="as-IN" sz="3200" dirty="0" smtClean="0">
                <a:latin typeface="NikoshBAN" pitchFamily="2" charset="0"/>
                <a:cs typeface="NikoshBAN" pitchFamily="2" charset="0"/>
              </a:rPr>
              <a:t>সোনাপুর , সদর, নোয়াখালী।</a:t>
            </a:r>
          </a:p>
          <a:p>
            <a:pPr algn="ctr"/>
            <a:endParaRPr lang="en-US" sz="2400" dirty="0">
              <a:latin typeface="ArhialkhanMJ" pitchFamily="2" charset="0"/>
              <a:cs typeface="ArhialkhanMJ" pitchFamily="2" charset="0"/>
            </a:endParaRPr>
          </a:p>
        </p:txBody>
      </p:sp>
      <p:pic>
        <p:nvPicPr>
          <p:cNvPr id="14339" name="Picture 3" descr="C:\Users\User\Desktop\10942311_1404497299851180_2394036397995628155_n.jpg"/>
          <p:cNvPicPr>
            <a:picLocks noChangeAspect="1" noChangeArrowheads="1"/>
          </p:cNvPicPr>
          <p:nvPr/>
        </p:nvPicPr>
        <p:blipFill>
          <a:blip r:embed="rId3"/>
          <a:srcRect/>
          <a:stretch>
            <a:fillRect/>
          </a:stretch>
        </p:blipFill>
        <p:spPr bwMode="auto">
          <a:xfrm>
            <a:off x="3587034" y="1500174"/>
            <a:ext cx="2214578" cy="1857388"/>
          </a:xfrm>
          <a:prstGeom prst="rect">
            <a:avLst/>
          </a:prstGeom>
          <a:noFill/>
        </p:spPr>
      </p:pic>
    </p:spTree>
  </p:cSld>
  <p:clrMapOvr>
    <a:masterClrMapping/>
  </p:clrMapOvr>
  <p:transition>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islamic digaine à¦à¦° à¦à¦¬à¦¿à¦° à¦«à¦²à¦¾à¦«à¦²"/>
          <p:cNvPicPr>
            <a:picLocks noChangeAspect="1" noChangeArrowheads="1"/>
          </p:cNvPicPr>
          <p:nvPr/>
        </p:nvPicPr>
        <p:blipFill>
          <a:blip r:embed="rId2"/>
          <a:srcRect/>
          <a:stretch>
            <a:fillRect/>
          </a:stretch>
        </p:blipFill>
        <p:spPr bwMode="auto">
          <a:xfrm>
            <a:off x="285720" y="285728"/>
            <a:ext cx="8572560" cy="6572272"/>
          </a:xfrm>
          <a:prstGeom prst="rect">
            <a:avLst/>
          </a:prstGeom>
          <a:noFill/>
        </p:spPr>
      </p:pic>
      <p:sp>
        <p:nvSpPr>
          <p:cNvPr id="6" name="Rectangle 5"/>
          <p:cNvSpPr/>
          <p:nvPr/>
        </p:nvSpPr>
        <p:spPr>
          <a:xfrm>
            <a:off x="3286116" y="500042"/>
            <a:ext cx="3143272" cy="928694"/>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5400" dirty="0" smtClean="0">
                <a:solidFill>
                  <a:schemeClr val="tx1"/>
                </a:solidFill>
                <a:latin typeface="NikoshBAN" pitchFamily="2" charset="0"/>
                <a:cs typeface="NikoshBAN" pitchFamily="2" charset="0"/>
              </a:rPr>
              <a:t>শিখনফল</a:t>
            </a:r>
            <a:endParaRPr lang="en-US" sz="5400" dirty="0">
              <a:solidFill>
                <a:schemeClr val="tx1"/>
              </a:solidFill>
              <a:latin typeface="NikoshBAN" pitchFamily="2" charset="0"/>
              <a:cs typeface="NikoshBAN" pitchFamily="2" charset="0"/>
            </a:endParaRPr>
          </a:p>
        </p:txBody>
      </p:sp>
      <p:sp>
        <p:nvSpPr>
          <p:cNvPr id="7" name="Rounded Rectangle 6"/>
          <p:cNvSpPr/>
          <p:nvPr/>
        </p:nvSpPr>
        <p:spPr>
          <a:xfrm>
            <a:off x="571472" y="1857364"/>
            <a:ext cx="8001056" cy="4214842"/>
          </a:xfrm>
          <a:prstGeom prst="roundRect">
            <a:avLst/>
          </a:prstGeom>
          <a:solidFill>
            <a:schemeClr val="accent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n-BD" sz="4000" dirty="0" smtClean="0">
                <a:solidFill>
                  <a:schemeClr val="tx1"/>
                </a:solidFill>
                <a:latin typeface="NikoshBAN" pitchFamily="2" charset="0"/>
                <a:cs typeface="NikoshBAN" pitchFamily="2" charset="0"/>
              </a:rPr>
              <a:t>শিক্ষার্থীরা এ পাঠ শেষে -</a:t>
            </a:r>
          </a:p>
          <a:p>
            <a:r>
              <a:rPr lang="bn-BD" sz="3600" dirty="0" smtClean="0">
                <a:solidFill>
                  <a:schemeClr val="tx1"/>
                </a:solidFill>
                <a:latin typeface="NikoshBAN" pitchFamily="2" charset="0"/>
                <a:cs typeface="NikoshBAN" pitchFamily="2" charset="0"/>
              </a:rPr>
              <a:t>* আয়াতের বঙ্গানুবাদ করতে পারবে।</a:t>
            </a:r>
          </a:p>
          <a:p>
            <a:r>
              <a:rPr lang="bn-BD" sz="3600" dirty="0" smtClean="0">
                <a:solidFill>
                  <a:schemeClr val="tx1"/>
                </a:solidFill>
                <a:latin typeface="NikoshBAN" pitchFamily="2" charset="0"/>
                <a:cs typeface="NikoshBAN" pitchFamily="2" charset="0"/>
              </a:rPr>
              <a:t>* শানে নুযুল সম্পর্কে আলোচনা করতে পারবে।</a:t>
            </a:r>
          </a:p>
          <a:p>
            <a:r>
              <a:rPr lang="bn-BD" sz="3600" dirty="0" smtClean="0">
                <a:solidFill>
                  <a:schemeClr val="tx1"/>
                </a:solidFill>
                <a:latin typeface="NikoshBAN" pitchFamily="2" charset="0"/>
                <a:cs typeface="NikoshBAN" pitchFamily="2" charset="0"/>
              </a:rPr>
              <a:t>* তাহকীক করতে পারবে।</a:t>
            </a:r>
          </a:p>
          <a:p>
            <a:r>
              <a:rPr lang="bn-BD" sz="3600" dirty="0" smtClean="0">
                <a:solidFill>
                  <a:schemeClr val="tx1"/>
                </a:solidFill>
                <a:latin typeface="NikoshBAN" pitchFamily="2" charset="0"/>
                <a:cs typeface="NikoshBAN" pitchFamily="2" charset="0"/>
              </a:rPr>
              <a:t>* মৌলিক কতিপয় বিষয়ে জ্ঞানলাভ করতে পারবে।</a:t>
            </a:r>
            <a:endParaRPr lang="en-US" dirty="0">
              <a:solidFill>
                <a:schemeClr val="tx1"/>
              </a:solidFill>
              <a:latin typeface="NikoshBAN" pitchFamily="2" charset="0"/>
              <a:cs typeface="NikoshBAN" pitchFamily="2" charset="0"/>
            </a:endParaRPr>
          </a:p>
        </p:txBody>
      </p:sp>
    </p:spTree>
  </p:cSld>
  <p:clrMapOvr>
    <a:masterClrMapping/>
  </p:clrMapOvr>
  <p:transition>
    <p:newsfla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0" descr="islamic Digaine এর ছবির ফলাফল"/>
          <p:cNvPicPr>
            <a:picLocks noChangeAspect="1" noChangeArrowheads="1"/>
          </p:cNvPicPr>
          <p:nvPr/>
        </p:nvPicPr>
        <p:blipFill>
          <a:blip r:embed="rId2"/>
          <a:srcRect/>
          <a:stretch>
            <a:fillRect/>
          </a:stretch>
        </p:blipFill>
        <p:spPr bwMode="auto">
          <a:xfrm>
            <a:off x="533400" y="285728"/>
            <a:ext cx="8610600" cy="6248400"/>
          </a:xfrm>
          <a:prstGeom prst="rect">
            <a:avLst/>
          </a:prstGeom>
          <a:noFill/>
        </p:spPr>
      </p:pic>
      <p:pic>
        <p:nvPicPr>
          <p:cNvPr id="3" name="Picture 12" descr="‫سورة النساء‬‎ এর ছবির ফলাফল"/>
          <p:cNvPicPr>
            <a:picLocks noChangeAspect="1" noChangeArrowheads="1"/>
          </p:cNvPicPr>
          <p:nvPr/>
        </p:nvPicPr>
        <p:blipFill>
          <a:blip r:embed="rId3"/>
          <a:srcRect/>
          <a:stretch>
            <a:fillRect/>
          </a:stretch>
        </p:blipFill>
        <p:spPr bwMode="auto">
          <a:xfrm>
            <a:off x="2928926" y="2428868"/>
            <a:ext cx="3429024" cy="1852618"/>
          </a:xfrm>
          <a:prstGeom prst="rect">
            <a:avLst/>
          </a:prstGeom>
          <a:noFill/>
        </p:spPr>
      </p:pic>
      <p:sp>
        <p:nvSpPr>
          <p:cNvPr id="4" name="Rounded Rectangle 3"/>
          <p:cNvSpPr/>
          <p:nvPr/>
        </p:nvSpPr>
        <p:spPr>
          <a:xfrm>
            <a:off x="3071802" y="1285860"/>
            <a:ext cx="3286148" cy="785818"/>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s-IN" sz="3200" dirty="0" smtClean="0">
                <a:solidFill>
                  <a:srgbClr val="FF0000"/>
                </a:solidFill>
                <a:latin typeface="SutonnyMJ" pitchFamily="2" charset="0"/>
                <a:cs typeface="SutonnyMJ" pitchFamily="2" charset="0"/>
              </a:rPr>
              <a:t> </a:t>
            </a:r>
            <a:r>
              <a:rPr lang="as-IN" sz="4400" dirty="0" smtClean="0">
                <a:solidFill>
                  <a:srgbClr val="FF0000"/>
                </a:solidFill>
                <a:latin typeface="NikoshBAN" pitchFamily="2" charset="0"/>
                <a:cs typeface="NikoshBAN" pitchFamily="2" charset="0"/>
              </a:rPr>
              <a:t>আজকের পাঠ</a:t>
            </a:r>
            <a:endParaRPr lang="en-US" sz="3200" dirty="0">
              <a:solidFill>
                <a:srgbClr val="FF0000"/>
              </a:solidFill>
              <a:latin typeface="NikoshBAN" pitchFamily="2" charset="0"/>
              <a:cs typeface="NikoshBAN" pitchFamily="2" charset="0"/>
            </a:endParaRPr>
          </a:p>
        </p:txBody>
      </p:sp>
      <p:sp>
        <p:nvSpPr>
          <p:cNvPr id="5" name="Rounded Rectangle 4"/>
          <p:cNvSpPr/>
          <p:nvPr/>
        </p:nvSpPr>
        <p:spPr>
          <a:xfrm>
            <a:off x="3143240" y="4643446"/>
            <a:ext cx="3286148" cy="785818"/>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s-IN" sz="3600" dirty="0" smtClean="0">
                <a:solidFill>
                  <a:srgbClr val="FF0000"/>
                </a:solidFill>
                <a:latin typeface="NikoshBAN" pitchFamily="2" charset="0"/>
                <a:cs typeface="NikoshBAN" pitchFamily="2" charset="0"/>
              </a:rPr>
              <a:t>আয়াতঃ ১০৩ - ১০৪</a:t>
            </a:r>
            <a:r>
              <a:rPr lang="en-US" sz="3600" dirty="0" smtClean="0">
                <a:solidFill>
                  <a:srgbClr val="FF0000"/>
                </a:solidFill>
                <a:latin typeface="NikoshBAN" pitchFamily="2" charset="0"/>
                <a:cs typeface="NikoshBAN" pitchFamily="2" charset="0"/>
              </a:rPr>
              <a:t> </a:t>
            </a:r>
            <a:endParaRPr lang="en-US" sz="3600" dirty="0">
              <a:solidFill>
                <a:srgbClr val="FF0000"/>
              </a:solidFill>
              <a:latin typeface="NikoshBAN" pitchFamily="2" charset="0"/>
              <a:cs typeface="NikoshBAN" pitchFamily="2" charset="0"/>
            </a:endParaRPr>
          </a:p>
        </p:txBody>
      </p:sp>
    </p:spTree>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2" descr="islamic Digaine এর ছবির ফলাফল"/>
          <p:cNvPicPr>
            <a:picLocks noChangeAspect="1" noChangeArrowheads="1"/>
          </p:cNvPicPr>
          <p:nvPr/>
        </p:nvPicPr>
        <p:blipFill>
          <a:blip r:embed="rId2"/>
          <a:srcRect/>
          <a:stretch>
            <a:fillRect/>
          </a:stretch>
        </p:blipFill>
        <p:spPr bwMode="auto">
          <a:xfrm>
            <a:off x="381000" y="228600"/>
            <a:ext cx="8458200" cy="6324600"/>
          </a:xfrm>
          <a:prstGeom prst="rect">
            <a:avLst/>
          </a:prstGeom>
          <a:noFill/>
        </p:spPr>
      </p:pic>
      <p:sp>
        <p:nvSpPr>
          <p:cNvPr id="3" name="Rounded Rectangle 2"/>
          <p:cNvSpPr/>
          <p:nvPr/>
        </p:nvSpPr>
        <p:spPr>
          <a:xfrm>
            <a:off x="642910" y="1643050"/>
            <a:ext cx="8001056" cy="4286280"/>
          </a:xfrm>
          <a:prstGeom prst="roundRect">
            <a:avLst/>
          </a:prstGeom>
          <a:effectLst>
            <a:glow rad="139700">
              <a:schemeClr val="accent1">
                <a:satMod val="175000"/>
                <a:alpha val="40000"/>
              </a:schemeClr>
            </a:glow>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rtlCol="0" anchor="ctr"/>
          <a:lstStyle/>
          <a:p>
            <a:pPr lvl="0" algn="just" rtl="1"/>
            <a:r>
              <a:rPr lang="ar-SA" sz="3600" dirty="0" smtClean="0">
                <a:solidFill>
                  <a:srgbClr val="002060"/>
                </a:solidFill>
              </a:rPr>
              <a:t>فَإِذَا قَضَيْتُمُ الصَّلاةَ فَاذْكُرُواْ اللَّهَ قِيَامًا وَقُعُودًا وَعَلَى جُنُوبِكُمْ فَإِذَا اطْمَأْنَنتُمْ فَأَقِيمُواْ الصَّلاةَ إِنَّ الصَّلاةَ كَانَتْ عَلَى الْمُؤْمِنِينَ كِتَابًا مَّوْقُوتًا - وَلاَ تَهِنُواْ فِي ابْتِغَاء الْقَوْمِ إِن تَكُونُواْ تَأْلَمُونَ فَإِنَّهُمْ يَأْلَمُونَ كَمَا تَأْلَمُونَ وَتَرْجُونَ مِنَ اللَّهِ مَا لاَ يَرْجُونَ وَكَانَ اللَّهُ عَلِيمًا حَكِيمًا -</a:t>
            </a:r>
          </a:p>
          <a:p>
            <a:pPr algn="ctr"/>
            <a:endParaRPr lang="en-US" dirty="0">
              <a:latin typeface="NikoshBAN" pitchFamily="2" charset="0"/>
              <a:cs typeface="NikoshBAN" pitchFamily="2" charset="0"/>
            </a:endParaRPr>
          </a:p>
        </p:txBody>
      </p:sp>
      <p:sp>
        <p:nvSpPr>
          <p:cNvPr id="4" name="Rounded Rectangle 3"/>
          <p:cNvSpPr/>
          <p:nvPr/>
        </p:nvSpPr>
        <p:spPr>
          <a:xfrm>
            <a:off x="3143240" y="428604"/>
            <a:ext cx="3071834" cy="714380"/>
          </a:xfrm>
          <a:prstGeom prst="round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s-IN" sz="3200" dirty="0" smtClean="0">
                <a:solidFill>
                  <a:srgbClr val="FF0000"/>
                </a:solidFill>
                <a:latin typeface="NikoshBAN" pitchFamily="2" charset="0"/>
                <a:cs typeface="NikoshBAN" pitchFamily="2" charset="0"/>
              </a:rPr>
              <a:t>আয়াতঃ ১০৩ - ১০৪</a:t>
            </a:r>
            <a:endParaRPr lang="en-US" sz="3200" dirty="0">
              <a:solidFill>
                <a:srgbClr val="FF0000"/>
              </a:solidFill>
              <a:latin typeface="NikoshBAN" pitchFamily="2" charset="0"/>
              <a:cs typeface="NikoshBAN" pitchFamily="2" charset="0"/>
            </a:endParaRPr>
          </a:p>
        </p:txBody>
      </p:sp>
    </p:spTree>
  </p:cSld>
  <p:clrMapOvr>
    <a:masterClrMapping/>
  </p:clrMapOvr>
  <p:transition>
    <p:diamon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islamic digaine à¦à¦° à¦à¦¬à¦¿à¦° à¦«à¦²à¦¾à¦«à¦²"/>
          <p:cNvPicPr>
            <a:picLocks noChangeAspect="1" noChangeArrowheads="1"/>
          </p:cNvPicPr>
          <p:nvPr/>
        </p:nvPicPr>
        <p:blipFill>
          <a:blip r:embed="rId2"/>
          <a:srcRect/>
          <a:stretch>
            <a:fillRect/>
          </a:stretch>
        </p:blipFill>
        <p:spPr bwMode="auto">
          <a:xfrm>
            <a:off x="214282" y="357166"/>
            <a:ext cx="8643998" cy="6215106"/>
          </a:xfrm>
          <a:prstGeom prst="rect">
            <a:avLst/>
          </a:prstGeom>
          <a:noFill/>
        </p:spPr>
      </p:pic>
      <p:sp>
        <p:nvSpPr>
          <p:cNvPr id="3" name="Rounded Rectangle 2"/>
          <p:cNvSpPr/>
          <p:nvPr/>
        </p:nvSpPr>
        <p:spPr>
          <a:xfrm>
            <a:off x="500034" y="1571612"/>
            <a:ext cx="8215370" cy="4500594"/>
          </a:xfrm>
          <a:prstGeom prst="roundRect">
            <a:avLst/>
          </a:prstGeom>
          <a:solidFill>
            <a:schemeClr val="accent1">
              <a:lumMod val="40000"/>
              <a:lumOff val="60000"/>
            </a:schemeClr>
          </a:solidFill>
          <a:scene3d>
            <a:camera prst="orthographicFront"/>
            <a:lightRig rig="threePt" dir="t"/>
          </a:scene3d>
          <a:sp3d>
            <a:bevelT prst="angle"/>
          </a:sp3d>
        </p:spPr>
        <p:style>
          <a:lnRef idx="1">
            <a:schemeClr val="accent4"/>
          </a:lnRef>
          <a:fillRef idx="2">
            <a:schemeClr val="accent4"/>
          </a:fillRef>
          <a:effectRef idx="1">
            <a:schemeClr val="accent4"/>
          </a:effectRef>
          <a:fontRef idx="minor">
            <a:schemeClr val="dk1"/>
          </a:fontRef>
        </p:style>
        <p:txBody>
          <a:bodyPr rtlCol="0" anchor="ctr"/>
          <a:lstStyle/>
          <a:p>
            <a:pPr algn="just"/>
            <a:endParaRPr lang="bn-BD" sz="3200" dirty="0" smtClean="0">
              <a:solidFill>
                <a:srgbClr val="002060"/>
              </a:solidFill>
              <a:latin typeface="NikoshBAN" pitchFamily="2" charset="0"/>
              <a:cs typeface="NikoshBAN" pitchFamily="2" charset="0"/>
            </a:endParaRPr>
          </a:p>
          <a:p>
            <a:pPr algn="just"/>
            <a:endParaRPr lang="bn-BD" sz="3200" dirty="0" smtClean="0">
              <a:solidFill>
                <a:srgbClr val="002060"/>
              </a:solidFill>
              <a:latin typeface="NikoshBAN" pitchFamily="2" charset="0"/>
              <a:cs typeface="NikoshBAN" pitchFamily="2" charset="0"/>
            </a:endParaRPr>
          </a:p>
          <a:p>
            <a:pPr algn="just"/>
            <a:r>
              <a:rPr lang="as-IN" sz="3200" dirty="0" smtClean="0">
                <a:solidFill>
                  <a:srgbClr val="002060"/>
                </a:solidFill>
                <a:latin typeface="NikoshBAN" pitchFamily="2" charset="0"/>
                <a:cs typeface="NikoshBAN" pitchFamily="2" charset="0"/>
              </a:rPr>
              <a:t>অতঃপর </a:t>
            </a:r>
            <a:r>
              <a:rPr lang="as-IN" sz="3200" dirty="0" smtClean="0">
                <a:solidFill>
                  <a:srgbClr val="002060"/>
                </a:solidFill>
                <a:latin typeface="NikoshBAN" pitchFamily="2" charset="0"/>
                <a:cs typeface="NikoshBAN" pitchFamily="2" charset="0"/>
              </a:rPr>
              <a:t>যখন তোমরা নামায সম্পন্ন কর, তখন দন্ডায়মান, উপবিষ্ট ও শায়িত অবস্থায় আল্লাহকে স্মরণ কর। অতঃপর যখন বিপদমুক্ত হয়ে যাও, তখন নামায ঠিক করে পড়। নিশ্চয় নামায মুসলমানদের উপর ফরয নির্দিষ্ট সময়ের মধ্যে। তাদের পশ্চাদ্ধাবনে শৈথিল্য করো না। যদি তোমরা আঘাত প্রাপ্ত, তবে তারাও তো তোমাদের মতই হয়েছে আঘাতপ্রাপ্ত এবং তোমরা আল্লাহর কাছে আশা কর, যা তারা আশা করে না। আল্লাহ মহাজ্ঞানী, প্রজ্ঞাময়।</a:t>
            </a:r>
          </a:p>
          <a:p>
            <a:pPr algn="just"/>
            <a:endParaRPr lang="as-IN" sz="3200" dirty="0" smtClean="0">
              <a:solidFill>
                <a:srgbClr val="002060"/>
              </a:solidFill>
              <a:latin typeface="SutonnyMJ" pitchFamily="2" charset="0"/>
              <a:cs typeface="SutonnyMJ" pitchFamily="2" charset="0"/>
            </a:endParaRPr>
          </a:p>
          <a:p>
            <a:pPr algn="just"/>
            <a:endParaRPr lang="as-IN" sz="3200" dirty="0">
              <a:solidFill>
                <a:srgbClr val="002060"/>
              </a:solidFill>
              <a:latin typeface="SutonnyMJ" pitchFamily="2" charset="0"/>
              <a:cs typeface="SutonnyMJ" pitchFamily="2" charset="0"/>
            </a:endParaRPr>
          </a:p>
        </p:txBody>
      </p:sp>
      <p:sp>
        <p:nvSpPr>
          <p:cNvPr id="4" name="Rectangle 3"/>
          <p:cNvSpPr/>
          <p:nvPr/>
        </p:nvSpPr>
        <p:spPr>
          <a:xfrm>
            <a:off x="2928926" y="500042"/>
            <a:ext cx="3143272" cy="714380"/>
          </a:xfrm>
          <a:prstGeom prst="rect">
            <a:avLst/>
          </a:prstGeom>
          <a:solidFill>
            <a:schemeClr val="bg2">
              <a:lumMod val="90000"/>
            </a:schemeClr>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s-IN" sz="3600" dirty="0" smtClean="0">
                <a:solidFill>
                  <a:schemeClr val="tx2">
                    <a:lumMod val="50000"/>
                  </a:schemeClr>
                </a:solidFill>
                <a:latin typeface="NikoshBAN" pitchFamily="2" charset="0"/>
                <a:cs typeface="NikoshBAN" pitchFamily="2" charset="0"/>
              </a:rPr>
              <a:t>আয়াতের অনুবাদ</a:t>
            </a:r>
            <a:endParaRPr lang="en-US" sz="3600" dirty="0">
              <a:solidFill>
                <a:schemeClr val="tx2">
                  <a:lumMod val="50000"/>
                </a:schemeClr>
              </a:solidFill>
              <a:latin typeface="NikoshBAN" pitchFamily="2" charset="0"/>
              <a:cs typeface="NikoshBAN" pitchFamily="2" charset="0"/>
            </a:endParaRPr>
          </a:p>
        </p:txBody>
      </p:sp>
    </p:spTree>
  </p:cSld>
  <p:clrMapOvr>
    <a:masterClrMapping/>
  </p:clrMapOvr>
  <p:transition>
    <p:circl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islamic digaine à¦à¦° à¦à¦¬à¦¿à¦° à¦«à¦²à¦¾à¦«à¦²"/>
          <p:cNvPicPr>
            <a:picLocks noChangeAspect="1" noChangeArrowheads="1"/>
          </p:cNvPicPr>
          <p:nvPr/>
        </p:nvPicPr>
        <p:blipFill>
          <a:blip r:embed="rId2"/>
          <a:srcRect/>
          <a:stretch>
            <a:fillRect/>
          </a:stretch>
        </p:blipFill>
        <p:spPr bwMode="auto">
          <a:xfrm>
            <a:off x="357158" y="357166"/>
            <a:ext cx="8429684" cy="6143668"/>
          </a:xfrm>
          <a:prstGeom prst="rect">
            <a:avLst/>
          </a:prstGeom>
          <a:noFill/>
        </p:spPr>
      </p:pic>
      <p:pic>
        <p:nvPicPr>
          <p:cNvPr id="3" name="Picture 8" descr="namajer takbir pic এর ছবির ফলাফল"/>
          <p:cNvPicPr>
            <a:picLocks noChangeAspect="1" noChangeArrowheads="1"/>
          </p:cNvPicPr>
          <p:nvPr/>
        </p:nvPicPr>
        <p:blipFill>
          <a:blip r:embed="rId3"/>
          <a:srcRect/>
          <a:stretch>
            <a:fillRect/>
          </a:stretch>
        </p:blipFill>
        <p:spPr bwMode="auto">
          <a:xfrm>
            <a:off x="357158" y="327932"/>
            <a:ext cx="4643470" cy="2143140"/>
          </a:xfrm>
          <a:prstGeom prst="rect">
            <a:avLst/>
          </a:prstGeom>
          <a:noFill/>
        </p:spPr>
      </p:pic>
      <p:pic>
        <p:nvPicPr>
          <p:cNvPr id="4" name="Picture 6" descr="namaj pic এর ছবির ফলাফল"/>
          <p:cNvPicPr>
            <a:picLocks noChangeAspect="1" noChangeArrowheads="1"/>
          </p:cNvPicPr>
          <p:nvPr/>
        </p:nvPicPr>
        <p:blipFill>
          <a:blip r:embed="rId4"/>
          <a:srcRect/>
          <a:stretch>
            <a:fillRect/>
          </a:stretch>
        </p:blipFill>
        <p:spPr bwMode="auto">
          <a:xfrm>
            <a:off x="5000628" y="357166"/>
            <a:ext cx="3776666" cy="2071702"/>
          </a:xfrm>
          <a:prstGeom prst="rect">
            <a:avLst/>
          </a:prstGeom>
          <a:noFill/>
        </p:spPr>
      </p:pic>
      <p:pic>
        <p:nvPicPr>
          <p:cNvPr id="18436" name="Picture 4" descr="salat clock picture à¦à¦° à¦à¦¬à¦¿à¦° à¦«à¦²à¦¾à¦«à¦²"/>
          <p:cNvPicPr>
            <a:picLocks noChangeAspect="1" noChangeArrowheads="1"/>
          </p:cNvPicPr>
          <p:nvPr/>
        </p:nvPicPr>
        <p:blipFill>
          <a:blip r:embed="rId5"/>
          <a:srcRect/>
          <a:stretch>
            <a:fillRect/>
          </a:stretch>
        </p:blipFill>
        <p:spPr bwMode="auto">
          <a:xfrm>
            <a:off x="357158" y="2500306"/>
            <a:ext cx="8429684" cy="4071966"/>
          </a:xfrm>
          <a:prstGeom prst="rect">
            <a:avLst/>
          </a:prstGeom>
          <a:noFill/>
        </p:spPr>
      </p:pic>
    </p:spTree>
  </p:cSld>
  <p:clrMapOvr>
    <a:masterClrMapping/>
  </p:clrMapOvr>
  <p:transition>
    <p:comb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islamic digaine à¦à¦° à¦à¦¬à¦¿à¦° à¦«à¦²à¦¾à¦«à¦²"/>
          <p:cNvPicPr>
            <a:picLocks noChangeAspect="1" noChangeArrowheads="1"/>
          </p:cNvPicPr>
          <p:nvPr/>
        </p:nvPicPr>
        <p:blipFill>
          <a:blip r:embed="rId2"/>
          <a:srcRect/>
          <a:stretch>
            <a:fillRect/>
          </a:stretch>
        </p:blipFill>
        <p:spPr bwMode="auto">
          <a:xfrm>
            <a:off x="357158" y="500042"/>
            <a:ext cx="8429684" cy="6000792"/>
          </a:xfrm>
          <a:prstGeom prst="rect">
            <a:avLst/>
          </a:prstGeom>
          <a:noFill/>
        </p:spPr>
      </p:pic>
      <p:sp>
        <p:nvSpPr>
          <p:cNvPr id="3" name="Rectangle 2"/>
          <p:cNvSpPr/>
          <p:nvPr/>
        </p:nvSpPr>
        <p:spPr>
          <a:xfrm>
            <a:off x="3286116" y="857232"/>
            <a:ext cx="2500330" cy="642942"/>
          </a:xfrm>
          <a:prstGeom prst="rect">
            <a:avLst/>
          </a:prstGeom>
          <a:solidFill>
            <a:schemeClr val="accent2">
              <a:lumMod val="20000"/>
              <a:lumOff val="80000"/>
            </a:schemeClr>
          </a:solidFill>
          <a:ln>
            <a:noFill/>
          </a:ln>
          <a:effectLst>
            <a:glow rad="635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600" dirty="0" smtClean="0">
                <a:solidFill>
                  <a:schemeClr val="accent4">
                    <a:lumMod val="75000"/>
                  </a:schemeClr>
                </a:solidFill>
                <a:latin typeface="NikoshBAN" pitchFamily="2" charset="0"/>
              </a:rPr>
              <a:t>حالة الذكر</a:t>
            </a:r>
            <a:endParaRPr lang="en-US" sz="3600" dirty="0">
              <a:solidFill>
                <a:schemeClr val="accent4">
                  <a:lumMod val="75000"/>
                </a:schemeClr>
              </a:solidFill>
              <a:latin typeface="NikoshBAN" pitchFamily="2" charset="0"/>
              <a:cs typeface="NikoshBAN" pitchFamily="2" charset="0"/>
            </a:endParaRPr>
          </a:p>
        </p:txBody>
      </p:sp>
      <p:sp>
        <p:nvSpPr>
          <p:cNvPr id="4" name="Rectangle 3"/>
          <p:cNvSpPr/>
          <p:nvPr/>
        </p:nvSpPr>
        <p:spPr>
          <a:xfrm>
            <a:off x="5572132" y="2071678"/>
            <a:ext cx="2857520" cy="714380"/>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4000" dirty="0" smtClean="0">
                <a:solidFill>
                  <a:srgbClr val="FF0000"/>
                </a:solidFill>
                <a:latin typeface="NikoshBAN" pitchFamily="2" charset="0"/>
              </a:rPr>
              <a:t>حالة  القيام</a:t>
            </a:r>
            <a:r>
              <a:rPr lang="ar-SA" sz="4000" dirty="0" smtClean="0">
                <a:solidFill>
                  <a:srgbClr val="FF0000"/>
                </a:solidFill>
              </a:rPr>
              <a:t> </a:t>
            </a:r>
            <a:endParaRPr lang="en-US" sz="4000" dirty="0">
              <a:solidFill>
                <a:srgbClr val="FF0000"/>
              </a:solidFill>
            </a:endParaRPr>
          </a:p>
        </p:txBody>
      </p:sp>
      <p:sp>
        <p:nvSpPr>
          <p:cNvPr id="5" name="Rectangle 4"/>
          <p:cNvSpPr/>
          <p:nvPr/>
        </p:nvSpPr>
        <p:spPr>
          <a:xfrm>
            <a:off x="1000100" y="4143380"/>
            <a:ext cx="2857520" cy="714380"/>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s-IN" sz="4000" dirty="0" smtClean="0">
                <a:solidFill>
                  <a:schemeClr val="accent6"/>
                </a:solidFill>
                <a:latin typeface="NikoshBAN" pitchFamily="2" charset="0"/>
                <a:cs typeface="NikoshBAN" pitchFamily="2" charset="0"/>
              </a:rPr>
              <a:t>শায়িত অবস্থা</a:t>
            </a:r>
            <a:endParaRPr lang="en-US" sz="4000" dirty="0">
              <a:solidFill>
                <a:schemeClr val="accent6"/>
              </a:solidFill>
              <a:latin typeface="NikoshBAN" pitchFamily="2" charset="0"/>
              <a:cs typeface="NikoshBAN" pitchFamily="2" charset="0"/>
            </a:endParaRPr>
          </a:p>
        </p:txBody>
      </p:sp>
      <p:sp>
        <p:nvSpPr>
          <p:cNvPr id="6" name="Rectangle 5"/>
          <p:cNvSpPr/>
          <p:nvPr/>
        </p:nvSpPr>
        <p:spPr>
          <a:xfrm>
            <a:off x="5572132" y="3000372"/>
            <a:ext cx="2857520" cy="714380"/>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600" dirty="0" smtClean="0">
                <a:solidFill>
                  <a:schemeClr val="accent4"/>
                </a:solidFill>
                <a:latin typeface="NikoshBAN" pitchFamily="2" charset="0"/>
              </a:rPr>
              <a:t>حالة  القعود </a:t>
            </a:r>
            <a:endParaRPr lang="en-US" sz="3600" dirty="0">
              <a:solidFill>
                <a:schemeClr val="accent4"/>
              </a:solidFill>
              <a:latin typeface="NikoshBAN" pitchFamily="2" charset="0"/>
              <a:cs typeface="NikoshBAN" pitchFamily="2" charset="0"/>
            </a:endParaRPr>
          </a:p>
        </p:txBody>
      </p:sp>
      <p:sp>
        <p:nvSpPr>
          <p:cNvPr id="7" name="Rectangle 6"/>
          <p:cNvSpPr/>
          <p:nvPr/>
        </p:nvSpPr>
        <p:spPr>
          <a:xfrm>
            <a:off x="1000100" y="2143116"/>
            <a:ext cx="2857520" cy="714380"/>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s-IN" sz="4000" dirty="0" smtClean="0">
                <a:solidFill>
                  <a:srgbClr val="FF0000"/>
                </a:solidFill>
                <a:latin typeface="NikoshBAN" pitchFamily="2" charset="0"/>
                <a:cs typeface="NikoshBAN" pitchFamily="2" charset="0"/>
              </a:rPr>
              <a:t>দন্ডায়মান অবস্থা</a:t>
            </a:r>
            <a:endParaRPr lang="en-US" sz="4000" dirty="0">
              <a:solidFill>
                <a:srgbClr val="FF0000"/>
              </a:solidFill>
              <a:latin typeface="NikoshBAN" pitchFamily="2" charset="0"/>
              <a:cs typeface="NikoshBAN" pitchFamily="2" charset="0"/>
            </a:endParaRPr>
          </a:p>
        </p:txBody>
      </p:sp>
      <p:sp>
        <p:nvSpPr>
          <p:cNvPr id="8" name="Rectangle 7"/>
          <p:cNvSpPr/>
          <p:nvPr/>
        </p:nvSpPr>
        <p:spPr>
          <a:xfrm>
            <a:off x="1000100" y="3214686"/>
            <a:ext cx="2857520" cy="714380"/>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s-IN" sz="4000" dirty="0" smtClean="0">
                <a:solidFill>
                  <a:schemeClr val="accent4"/>
                </a:solidFill>
                <a:latin typeface="NikoshBAN" pitchFamily="2" charset="0"/>
                <a:cs typeface="NikoshBAN" pitchFamily="2" charset="0"/>
              </a:rPr>
              <a:t>উপবেশন অবস্থা</a:t>
            </a:r>
            <a:endParaRPr lang="en-US" sz="4000" dirty="0">
              <a:solidFill>
                <a:schemeClr val="accent4"/>
              </a:solidFill>
              <a:latin typeface="NikoshBAN" pitchFamily="2" charset="0"/>
              <a:cs typeface="NikoshBAN" pitchFamily="2" charset="0"/>
            </a:endParaRPr>
          </a:p>
        </p:txBody>
      </p:sp>
      <p:sp>
        <p:nvSpPr>
          <p:cNvPr id="9" name="Rectangle 8"/>
          <p:cNvSpPr/>
          <p:nvPr/>
        </p:nvSpPr>
        <p:spPr>
          <a:xfrm>
            <a:off x="5572132" y="4028640"/>
            <a:ext cx="2857520" cy="714380"/>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600" dirty="0" smtClean="0">
                <a:solidFill>
                  <a:schemeClr val="accent6"/>
                </a:solidFill>
                <a:latin typeface="NikoshBAN" pitchFamily="2" charset="0"/>
              </a:rPr>
              <a:t>حالة  الجنوب</a:t>
            </a:r>
            <a:endParaRPr lang="en-US" dirty="0">
              <a:solidFill>
                <a:schemeClr val="accent6"/>
              </a:solidFill>
              <a:latin typeface="NikoshBAN" pitchFamily="2" charset="0"/>
              <a:cs typeface="NikoshBAN" pitchFamily="2" charset="0"/>
            </a:endParaRPr>
          </a:p>
        </p:txBody>
      </p:sp>
    </p:spTree>
  </p:cSld>
  <p:clrMapOvr>
    <a:masterClrMapping/>
  </p:clrMapOvr>
  <p:transition>
    <p:split dir="in"/>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islamic digaine à¦à¦° à¦à¦¬à¦¿à¦° à¦«à¦²à¦¾à¦«à¦²"/>
          <p:cNvPicPr>
            <a:picLocks noChangeAspect="1" noChangeArrowheads="1"/>
          </p:cNvPicPr>
          <p:nvPr/>
        </p:nvPicPr>
        <p:blipFill>
          <a:blip r:embed="rId2"/>
          <a:srcRect/>
          <a:stretch>
            <a:fillRect/>
          </a:stretch>
        </p:blipFill>
        <p:spPr bwMode="auto">
          <a:xfrm>
            <a:off x="357158" y="357166"/>
            <a:ext cx="8501122" cy="6286544"/>
          </a:xfrm>
          <a:prstGeom prst="rect">
            <a:avLst/>
          </a:prstGeom>
          <a:noFill/>
        </p:spPr>
      </p:pic>
      <p:sp>
        <p:nvSpPr>
          <p:cNvPr id="3" name="Rectangle 2"/>
          <p:cNvSpPr/>
          <p:nvPr/>
        </p:nvSpPr>
        <p:spPr>
          <a:xfrm>
            <a:off x="2214546" y="1142984"/>
            <a:ext cx="4500594" cy="1857388"/>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s-IN" sz="11500" dirty="0" smtClean="0">
                <a:solidFill>
                  <a:schemeClr val="accent4">
                    <a:lumMod val="75000"/>
                  </a:schemeClr>
                </a:solidFill>
                <a:effectLst>
                  <a:outerShdw blurRad="38100" dist="38100" dir="2700000" algn="tl">
                    <a:srgbClr val="000000">
                      <a:alpha val="43137"/>
                    </a:srgbClr>
                  </a:outerShdw>
                </a:effectLst>
                <a:latin typeface="NikoshBAN" pitchFamily="2" charset="0"/>
                <a:cs typeface="NikoshBAN" pitchFamily="2" charset="0"/>
              </a:rPr>
              <a:t>ধন্যবাদ</a:t>
            </a:r>
            <a:endParaRPr lang="en-US" sz="11500" dirty="0">
              <a:solidFill>
                <a:schemeClr val="accent4">
                  <a:lumMod val="75000"/>
                </a:schemeClr>
              </a:solidFill>
              <a:effectLst>
                <a:outerShdw blurRad="38100" dist="38100" dir="2700000" algn="tl">
                  <a:srgbClr val="000000">
                    <a:alpha val="43137"/>
                  </a:srgbClr>
                </a:outerShdw>
              </a:effectLst>
              <a:latin typeface="NikoshBAN" pitchFamily="2" charset="0"/>
              <a:cs typeface="NikoshBAN" pitchFamily="2" charset="0"/>
            </a:endParaRPr>
          </a:p>
        </p:txBody>
      </p:sp>
    </p:spTree>
  </p:cSld>
  <p:clrMapOvr>
    <a:masterClrMapping/>
  </p:clrMapOvr>
  <p:transition>
    <p:blinds/>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256</TotalTime>
  <Words>222</Words>
  <Application>Microsoft Office PowerPoint</Application>
  <PresentationFormat>On-screen Show (4:3)</PresentationFormat>
  <Paragraphs>30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64</cp:revision>
  <dcterms:created xsi:type="dcterms:W3CDTF">2019-09-07T04:38:18Z</dcterms:created>
  <dcterms:modified xsi:type="dcterms:W3CDTF">2019-11-07T06:50:35Z</dcterms:modified>
</cp:coreProperties>
</file>