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68" r:id="rId3"/>
    <p:sldId id="277" r:id="rId4"/>
    <p:sldId id="270" r:id="rId5"/>
    <p:sldId id="288" r:id="rId6"/>
    <p:sldId id="286" r:id="rId7"/>
    <p:sldId id="290" r:id="rId8"/>
    <p:sldId id="292" r:id="rId9"/>
    <p:sldId id="295" r:id="rId10"/>
    <p:sldId id="293" r:id="rId11"/>
    <p:sldId id="294" r:id="rId12"/>
    <p:sldId id="284" r:id="rId13"/>
    <p:sldId id="289" r:id="rId14"/>
    <p:sldId id="291" r:id="rId15"/>
    <p:sldId id="267" r:id="rId16"/>
  </p:sldIdLst>
  <p:sldSz cx="1188085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94" y="-96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30CE2-BEC3-40E3-8DC8-2AB12D91BB92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FC3AD1C-6373-4A55-9D95-F91117B87960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জন্মগ্রহণ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১৮৬১ খ্রিষ্টাব্দের ৭ মে। 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D88C933-4C01-4E6A-B742-C4723C9F8C46}" type="parTrans" cxnId="{885421BA-5699-4839-8978-506A39F569F1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34282D7-63DA-409B-9804-2F1B2A391010}" type="sibTrans" cxnId="{885421BA-5699-4839-8978-506A39F569F1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E7C1404-0FFB-407C-BB3A-BF17FCB055F1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</a:t>
          </a:r>
          <a:endParaRPr lang="en-US" sz="20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BD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শিশু, রাজা,ঘরে, বইরে, গোরা, যোগাযোগ, শেষের কবিতা, ইত্যাদি</a:t>
          </a:r>
          <a:endParaRPr lang="en-US" sz="20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2BDC7F-35B1-43D4-A5A1-9A78846B1A8F}" type="parTrans" cxnId="{AB4A7666-0522-4A85-9339-5F193A6A6CC1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ECDC975-77ED-4125-8A02-0194B9F6C476}" type="sibTrans" cxnId="{AB4A7666-0522-4A85-9339-5F193A6A6CC1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E3B0537-623F-4B14-BD16-6CD3E2AB08F1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মৃত্যুবরণ ১৯৪১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খ্রিষ্টাব্দের ৭ ই আগষ্ট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D40FE017-BFF1-4E9D-B4B6-6C5DEF5D35E9}" type="parTrans" cxnId="{6E28034E-1F73-4320-A615-CECBC11BA670}">
      <dgm:prSet/>
      <dgm:spPr/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93839366-3C13-43DC-A684-186C70C03B47}" type="sibTrans" cxnId="{6E28034E-1F73-4320-A615-CECBC11BA670}">
      <dgm:prSet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endParaRPr lang="en-US" sz="20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2D227579-027C-49B4-AC52-3F7E4FF9E4A2}">
      <dgm:prSet phldrT="[Text]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bn-BD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নোবেল-বিজয়ী হন  ১৯১৩ সালে।</a:t>
          </a:r>
          <a:endParaRPr lang="en-US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8BC2B90-21D9-4AC3-AAAE-8716B8594D3C}" type="parTrans" cxnId="{111E4738-D558-4113-84D2-1BACDA0FF9F2}">
      <dgm:prSet/>
      <dgm:spPr/>
      <dgm:t>
        <a:bodyPr/>
        <a:lstStyle/>
        <a:p>
          <a:endParaRPr lang="en-US"/>
        </a:p>
      </dgm:t>
    </dgm:pt>
    <dgm:pt modelId="{4A42DFC2-B063-4E4D-9B4E-F17B37BA220C}" type="sibTrans" cxnId="{111E4738-D558-4113-84D2-1BACDA0FF9F2}">
      <dgm:prSet/>
      <dgm:spPr/>
      <dgm:t>
        <a:bodyPr/>
        <a:lstStyle/>
        <a:p>
          <a:endParaRPr lang="en-US"/>
        </a:p>
      </dgm:t>
    </dgm:pt>
    <dgm:pt modelId="{EFBFD639-3F8E-4F4C-9A01-6F32FAB6688F}">
      <dgm:prSet phldrT="[Text]" custT="1"/>
      <dgm:spPr>
        <a:effectLst>
          <a:glow rad="2286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endParaRPr lang="en-US" sz="2400" b="1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algn="ctr"/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সোনার তরী,বলাকা,গীতাঞ্জলি,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5487C2F-4477-4443-A247-CF369EACE969}" type="parTrans" cxnId="{2CF2EAED-BD1A-4D6C-BE25-C4EC70BB1F96}">
      <dgm:prSet/>
      <dgm:spPr/>
      <dgm:t>
        <a:bodyPr/>
        <a:lstStyle/>
        <a:p>
          <a:endParaRPr lang="en-US"/>
        </a:p>
      </dgm:t>
    </dgm:pt>
    <dgm:pt modelId="{E5793257-908C-4A91-A3EA-AC4FD271E7D4}" type="sibTrans" cxnId="{2CF2EAED-BD1A-4D6C-BE25-C4EC70BB1F96}">
      <dgm:prSet/>
      <dgm:spPr/>
      <dgm:t>
        <a:bodyPr/>
        <a:lstStyle/>
        <a:p>
          <a:endParaRPr lang="en-US"/>
        </a:p>
      </dgm:t>
    </dgm:pt>
    <dgm:pt modelId="{114B7B95-0946-41B6-A161-E4CFC54FEA47}" type="pres">
      <dgm:prSet presAssocID="{76130CE2-BEC3-40E3-8DC8-2AB12D91BB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C2AAA31-D93D-4F1C-9716-4799657D5AD8}" type="pres">
      <dgm:prSet presAssocID="{9FC3AD1C-6373-4A55-9D95-F91117B8796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3A65B4-3A74-4465-BFEA-82C5BCCAF81D}" type="pres">
      <dgm:prSet presAssocID="{234282D7-63DA-409B-9804-2F1B2A391010}" presName="sibTrans" presStyleLbl="sibTrans2D1" presStyleIdx="0" presStyleCnt="5"/>
      <dgm:spPr/>
      <dgm:t>
        <a:bodyPr/>
        <a:lstStyle/>
        <a:p>
          <a:endParaRPr lang="en-US"/>
        </a:p>
      </dgm:t>
    </dgm:pt>
    <dgm:pt modelId="{50847CDF-5C4C-4EB9-A127-E3F2734454CB}" type="pres">
      <dgm:prSet presAssocID="{234282D7-63DA-409B-9804-2F1B2A391010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6D7570C1-AA61-482F-A982-4A38ADBEB27A}" type="pres">
      <dgm:prSet presAssocID="{EFBFD639-3F8E-4F4C-9A01-6F32FAB6688F}" presName="node" presStyleLbl="node1" presStyleIdx="1" presStyleCnt="5" custScaleX="96457" custScaleY="99575" custRadScaleRad="100688" custRadScaleInc="-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1F60F-E22E-40D7-9B5D-835E65F09F72}" type="pres">
      <dgm:prSet presAssocID="{E5793257-908C-4A91-A3EA-AC4FD271E7D4}" presName="sibTrans" presStyleLbl="sibTrans2D1" presStyleIdx="1" presStyleCnt="5" custLinFactNeighborX="1972" custLinFactNeighborY="-903"/>
      <dgm:spPr/>
      <dgm:t>
        <a:bodyPr/>
        <a:lstStyle/>
        <a:p>
          <a:endParaRPr lang="en-US"/>
        </a:p>
      </dgm:t>
    </dgm:pt>
    <dgm:pt modelId="{2F01DD74-B51A-4067-A8C1-E6F937983EBF}" type="pres">
      <dgm:prSet presAssocID="{E5793257-908C-4A91-A3EA-AC4FD271E7D4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81FC4D0F-5454-4D7D-9A2C-3DF27B12BC45}" type="pres">
      <dgm:prSet presAssocID="{BE7C1404-0FFB-407C-BB3A-BF17FCB055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25DBD-84B6-4AEE-BC7A-A3036195150D}" type="pres">
      <dgm:prSet presAssocID="{5ECDC975-77ED-4125-8A02-0194B9F6C476}" presName="sibTrans" presStyleLbl="sibTrans2D1" presStyleIdx="2" presStyleCnt="5"/>
      <dgm:spPr/>
      <dgm:t>
        <a:bodyPr/>
        <a:lstStyle/>
        <a:p>
          <a:endParaRPr lang="en-US"/>
        </a:p>
      </dgm:t>
    </dgm:pt>
    <dgm:pt modelId="{EE1AE4A9-754E-43E1-975C-2E34D25C59A8}" type="pres">
      <dgm:prSet presAssocID="{5ECDC975-77ED-4125-8A02-0194B9F6C476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43A1AFC9-FEED-472B-A59C-047EEBFF4329}" type="pres">
      <dgm:prSet presAssocID="{2D227579-027C-49B4-AC52-3F7E4FF9E4A2}" presName="node" presStyleLbl="node1" presStyleIdx="3" presStyleCnt="5" custRadScaleRad="100564" custRadScaleInc="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1EEDB-2F32-4025-A11D-8DFE4996D908}" type="pres">
      <dgm:prSet presAssocID="{4A42DFC2-B063-4E4D-9B4E-F17B37BA220C}" presName="sibTrans" presStyleLbl="sibTrans2D1" presStyleIdx="3" presStyleCnt="5" custLinFactNeighborX="-2892" custLinFactNeighborY="-4624"/>
      <dgm:spPr/>
      <dgm:t>
        <a:bodyPr/>
        <a:lstStyle/>
        <a:p>
          <a:endParaRPr lang="en-US"/>
        </a:p>
      </dgm:t>
    </dgm:pt>
    <dgm:pt modelId="{935A7294-EF48-419E-83E1-DB21D7783EA9}" type="pres">
      <dgm:prSet presAssocID="{4A42DFC2-B063-4E4D-9B4E-F17B37BA220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2FE8306-58F9-40EE-8F92-D335675FB449}" type="pres">
      <dgm:prSet presAssocID="{4E3B0537-623F-4B14-BD16-6CD3E2AB08F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665C2-B262-4F28-A16F-5E1E145B8568}" type="pres">
      <dgm:prSet presAssocID="{93839366-3C13-43DC-A684-186C70C03B47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7E016D4-AFDD-4FA5-A3DF-FE32750A8876}" type="pres">
      <dgm:prSet presAssocID="{93839366-3C13-43DC-A684-186C70C03B47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2EAE116-188D-4CE3-BCA1-5B4D95BA24C8}" type="presOf" srcId="{4E3B0537-623F-4B14-BD16-6CD3E2AB08F1}" destId="{62FE8306-58F9-40EE-8F92-D335675FB449}" srcOrd="0" destOrd="0" presId="urn:microsoft.com/office/officeart/2005/8/layout/cycle2"/>
    <dgm:cxn modelId="{6E28034E-1F73-4320-A615-CECBC11BA670}" srcId="{76130CE2-BEC3-40E3-8DC8-2AB12D91BB92}" destId="{4E3B0537-623F-4B14-BD16-6CD3E2AB08F1}" srcOrd="4" destOrd="0" parTransId="{D40FE017-BFF1-4E9D-B4B6-6C5DEF5D35E9}" sibTransId="{93839366-3C13-43DC-A684-186C70C03B47}"/>
    <dgm:cxn modelId="{27EE8718-521A-4D99-A160-0B166428C08A}" type="presOf" srcId="{5ECDC975-77ED-4125-8A02-0194B9F6C476}" destId="{C8B25DBD-84B6-4AEE-BC7A-A3036195150D}" srcOrd="0" destOrd="0" presId="urn:microsoft.com/office/officeart/2005/8/layout/cycle2"/>
    <dgm:cxn modelId="{27F2C9EB-B021-4B46-806E-508A187442C4}" type="presOf" srcId="{5ECDC975-77ED-4125-8A02-0194B9F6C476}" destId="{EE1AE4A9-754E-43E1-975C-2E34D25C59A8}" srcOrd="1" destOrd="0" presId="urn:microsoft.com/office/officeart/2005/8/layout/cycle2"/>
    <dgm:cxn modelId="{2CF2EAED-BD1A-4D6C-BE25-C4EC70BB1F96}" srcId="{76130CE2-BEC3-40E3-8DC8-2AB12D91BB92}" destId="{EFBFD639-3F8E-4F4C-9A01-6F32FAB6688F}" srcOrd="1" destOrd="0" parTransId="{A5487C2F-4477-4443-A247-CF369EACE969}" sibTransId="{E5793257-908C-4A91-A3EA-AC4FD271E7D4}"/>
    <dgm:cxn modelId="{7019934A-CB8A-4593-94E2-F0EFFF58A31D}" type="presOf" srcId="{234282D7-63DA-409B-9804-2F1B2A391010}" destId="{573A65B4-3A74-4465-BFEA-82C5BCCAF81D}" srcOrd="0" destOrd="0" presId="urn:microsoft.com/office/officeart/2005/8/layout/cycle2"/>
    <dgm:cxn modelId="{A8F7E729-0BA2-48D4-B979-2CDD8118F380}" type="presOf" srcId="{93839366-3C13-43DC-A684-186C70C03B47}" destId="{87E016D4-AFDD-4FA5-A3DF-FE32750A8876}" srcOrd="1" destOrd="0" presId="urn:microsoft.com/office/officeart/2005/8/layout/cycle2"/>
    <dgm:cxn modelId="{E59B4E4F-C4AD-482D-976E-A9D163EF6E6E}" type="presOf" srcId="{4A42DFC2-B063-4E4D-9B4E-F17B37BA220C}" destId="{935A7294-EF48-419E-83E1-DB21D7783EA9}" srcOrd="1" destOrd="0" presId="urn:microsoft.com/office/officeart/2005/8/layout/cycle2"/>
    <dgm:cxn modelId="{9DB9AE65-D926-4BE4-AD2A-35FBBBAB5779}" type="presOf" srcId="{76130CE2-BEC3-40E3-8DC8-2AB12D91BB92}" destId="{114B7B95-0946-41B6-A161-E4CFC54FEA47}" srcOrd="0" destOrd="0" presId="urn:microsoft.com/office/officeart/2005/8/layout/cycle2"/>
    <dgm:cxn modelId="{96B4EA22-E86C-468A-A902-B42F6EAB06FC}" type="presOf" srcId="{93839366-3C13-43DC-A684-186C70C03B47}" destId="{97F665C2-B262-4F28-A16F-5E1E145B8568}" srcOrd="0" destOrd="0" presId="urn:microsoft.com/office/officeart/2005/8/layout/cycle2"/>
    <dgm:cxn modelId="{07CE82E5-04B0-4084-BA64-A8635EBD9A88}" type="presOf" srcId="{E5793257-908C-4A91-A3EA-AC4FD271E7D4}" destId="{2F01DD74-B51A-4067-A8C1-E6F937983EBF}" srcOrd="1" destOrd="0" presId="urn:microsoft.com/office/officeart/2005/8/layout/cycle2"/>
    <dgm:cxn modelId="{111E4738-D558-4113-84D2-1BACDA0FF9F2}" srcId="{76130CE2-BEC3-40E3-8DC8-2AB12D91BB92}" destId="{2D227579-027C-49B4-AC52-3F7E4FF9E4A2}" srcOrd="3" destOrd="0" parTransId="{38BC2B90-21D9-4AC3-AAAE-8716B8594D3C}" sibTransId="{4A42DFC2-B063-4E4D-9B4E-F17B37BA220C}"/>
    <dgm:cxn modelId="{AB4A7666-0522-4A85-9339-5F193A6A6CC1}" srcId="{76130CE2-BEC3-40E3-8DC8-2AB12D91BB92}" destId="{BE7C1404-0FFB-407C-BB3A-BF17FCB055F1}" srcOrd="2" destOrd="0" parTransId="{692BDC7F-35B1-43D4-A5A1-9A78846B1A8F}" sibTransId="{5ECDC975-77ED-4125-8A02-0194B9F6C476}"/>
    <dgm:cxn modelId="{885421BA-5699-4839-8978-506A39F569F1}" srcId="{76130CE2-BEC3-40E3-8DC8-2AB12D91BB92}" destId="{9FC3AD1C-6373-4A55-9D95-F91117B87960}" srcOrd="0" destOrd="0" parTransId="{4D88C933-4C01-4E6A-B742-C4723C9F8C46}" sibTransId="{234282D7-63DA-409B-9804-2F1B2A391010}"/>
    <dgm:cxn modelId="{9C8DE364-277E-4B9C-8F47-98D0BAB65D9B}" type="presOf" srcId="{4A42DFC2-B063-4E4D-9B4E-F17B37BA220C}" destId="{6401EEDB-2F32-4025-A11D-8DFE4996D908}" srcOrd="0" destOrd="0" presId="urn:microsoft.com/office/officeart/2005/8/layout/cycle2"/>
    <dgm:cxn modelId="{30950A05-820D-4B9C-9C87-9C4130A601DA}" type="presOf" srcId="{2D227579-027C-49B4-AC52-3F7E4FF9E4A2}" destId="{43A1AFC9-FEED-472B-A59C-047EEBFF4329}" srcOrd="0" destOrd="0" presId="urn:microsoft.com/office/officeart/2005/8/layout/cycle2"/>
    <dgm:cxn modelId="{8D9E69C1-707D-4AB8-B5DD-F8F388722611}" type="presOf" srcId="{BE7C1404-0FFB-407C-BB3A-BF17FCB055F1}" destId="{81FC4D0F-5454-4D7D-9A2C-3DF27B12BC45}" srcOrd="0" destOrd="0" presId="urn:microsoft.com/office/officeart/2005/8/layout/cycle2"/>
    <dgm:cxn modelId="{687EC1C5-D0C9-427D-BB65-4A28FB3205C1}" type="presOf" srcId="{EFBFD639-3F8E-4F4C-9A01-6F32FAB6688F}" destId="{6D7570C1-AA61-482F-A982-4A38ADBEB27A}" srcOrd="0" destOrd="0" presId="urn:microsoft.com/office/officeart/2005/8/layout/cycle2"/>
    <dgm:cxn modelId="{0BDE71E1-870B-4BF2-BE94-DE8209A033FE}" type="presOf" srcId="{E5793257-908C-4A91-A3EA-AC4FD271E7D4}" destId="{3E51F60F-E22E-40D7-9B5D-835E65F09F72}" srcOrd="0" destOrd="0" presId="urn:microsoft.com/office/officeart/2005/8/layout/cycle2"/>
    <dgm:cxn modelId="{2B0864AA-8B2C-4334-8DB5-2C43B9C6F4C6}" type="presOf" srcId="{9FC3AD1C-6373-4A55-9D95-F91117B87960}" destId="{8C2AAA31-D93D-4F1C-9716-4799657D5AD8}" srcOrd="0" destOrd="0" presId="urn:microsoft.com/office/officeart/2005/8/layout/cycle2"/>
    <dgm:cxn modelId="{77372FA0-8FDF-4BC2-B7A2-24770BECA588}" type="presOf" srcId="{234282D7-63DA-409B-9804-2F1B2A391010}" destId="{50847CDF-5C4C-4EB9-A127-E3F2734454CB}" srcOrd="1" destOrd="0" presId="urn:microsoft.com/office/officeart/2005/8/layout/cycle2"/>
    <dgm:cxn modelId="{15CAA1F5-9F76-4881-8DF5-CFAD5E40DCAA}" type="presParOf" srcId="{114B7B95-0946-41B6-A161-E4CFC54FEA47}" destId="{8C2AAA31-D93D-4F1C-9716-4799657D5AD8}" srcOrd="0" destOrd="0" presId="urn:microsoft.com/office/officeart/2005/8/layout/cycle2"/>
    <dgm:cxn modelId="{9BA08278-7935-423B-9C82-179584A0A9FB}" type="presParOf" srcId="{114B7B95-0946-41B6-A161-E4CFC54FEA47}" destId="{573A65B4-3A74-4465-BFEA-82C5BCCAF81D}" srcOrd="1" destOrd="0" presId="urn:microsoft.com/office/officeart/2005/8/layout/cycle2"/>
    <dgm:cxn modelId="{4A335695-A1CD-4A2E-914B-8035C67856D6}" type="presParOf" srcId="{573A65B4-3A74-4465-BFEA-82C5BCCAF81D}" destId="{50847CDF-5C4C-4EB9-A127-E3F2734454CB}" srcOrd="0" destOrd="0" presId="urn:microsoft.com/office/officeart/2005/8/layout/cycle2"/>
    <dgm:cxn modelId="{3667734A-ED45-4E47-A233-6D6288B6688E}" type="presParOf" srcId="{114B7B95-0946-41B6-A161-E4CFC54FEA47}" destId="{6D7570C1-AA61-482F-A982-4A38ADBEB27A}" srcOrd="2" destOrd="0" presId="urn:microsoft.com/office/officeart/2005/8/layout/cycle2"/>
    <dgm:cxn modelId="{3A0A0AD7-10BC-48EE-8107-684570B00E86}" type="presParOf" srcId="{114B7B95-0946-41B6-A161-E4CFC54FEA47}" destId="{3E51F60F-E22E-40D7-9B5D-835E65F09F72}" srcOrd="3" destOrd="0" presId="urn:microsoft.com/office/officeart/2005/8/layout/cycle2"/>
    <dgm:cxn modelId="{4F6630A4-FD76-4A0C-8954-1D6EF3610B60}" type="presParOf" srcId="{3E51F60F-E22E-40D7-9B5D-835E65F09F72}" destId="{2F01DD74-B51A-4067-A8C1-E6F937983EBF}" srcOrd="0" destOrd="0" presId="urn:microsoft.com/office/officeart/2005/8/layout/cycle2"/>
    <dgm:cxn modelId="{B2241ABC-D2E7-48D4-A7B0-E2CC99BB6B97}" type="presParOf" srcId="{114B7B95-0946-41B6-A161-E4CFC54FEA47}" destId="{81FC4D0F-5454-4D7D-9A2C-3DF27B12BC45}" srcOrd="4" destOrd="0" presId="urn:microsoft.com/office/officeart/2005/8/layout/cycle2"/>
    <dgm:cxn modelId="{F156548F-1AD9-4390-B252-25B3E90C6119}" type="presParOf" srcId="{114B7B95-0946-41B6-A161-E4CFC54FEA47}" destId="{C8B25DBD-84B6-4AEE-BC7A-A3036195150D}" srcOrd="5" destOrd="0" presId="urn:microsoft.com/office/officeart/2005/8/layout/cycle2"/>
    <dgm:cxn modelId="{EDF049CF-24C5-4EC0-8B55-3A75051F0059}" type="presParOf" srcId="{C8B25DBD-84B6-4AEE-BC7A-A3036195150D}" destId="{EE1AE4A9-754E-43E1-975C-2E34D25C59A8}" srcOrd="0" destOrd="0" presId="urn:microsoft.com/office/officeart/2005/8/layout/cycle2"/>
    <dgm:cxn modelId="{2B45C5B5-7239-49F1-91B9-CE8950F6E81E}" type="presParOf" srcId="{114B7B95-0946-41B6-A161-E4CFC54FEA47}" destId="{43A1AFC9-FEED-472B-A59C-047EEBFF4329}" srcOrd="6" destOrd="0" presId="urn:microsoft.com/office/officeart/2005/8/layout/cycle2"/>
    <dgm:cxn modelId="{160B5742-F88C-4E42-83D0-8DAE823936AE}" type="presParOf" srcId="{114B7B95-0946-41B6-A161-E4CFC54FEA47}" destId="{6401EEDB-2F32-4025-A11D-8DFE4996D908}" srcOrd="7" destOrd="0" presId="urn:microsoft.com/office/officeart/2005/8/layout/cycle2"/>
    <dgm:cxn modelId="{3C206D1E-96FC-464B-BCCC-BF8208663A1B}" type="presParOf" srcId="{6401EEDB-2F32-4025-A11D-8DFE4996D908}" destId="{935A7294-EF48-419E-83E1-DB21D7783EA9}" srcOrd="0" destOrd="0" presId="urn:microsoft.com/office/officeart/2005/8/layout/cycle2"/>
    <dgm:cxn modelId="{06CDEF92-B8C7-4EBF-9C3F-9435BD47EF09}" type="presParOf" srcId="{114B7B95-0946-41B6-A161-E4CFC54FEA47}" destId="{62FE8306-58F9-40EE-8F92-D335675FB449}" srcOrd="8" destOrd="0" presId="urn:microsoft.com/office/officeart/2005/8/layout/cycle2"/>
    <dgm:cxn modelId="{64BBA6B1-73D5-4D9B-976E-3EC9142B4BCA}" type="presParOf" srcId="{114B7B95-0946-41B6-A161-E4CFC54FEA47}" destId="{97F665C2-B262-4F28-A16F-5E1E145B8568}" srcOrd="9" destOrd="0" presId="urn:microsoft.com/office/officeart/2005/8/layout/cycle2"/>
    <dgm:cxn modelId="{7ECC7745-24DD-497F-A718-8FA2CC5279CA}" type="presParOf" srcId="{97F665C2-B262-4F28-A16F-5E1E145B8568}" destId="{87E016D4-AFDD-4FA5-A3DF-FE32750A8876}" srcOrd="0" destOrd="0" presId="urn:microsoft.com/office/officeart/2005/8/layout/cycle2"/>
  </dgm:cxnLst>
  <dgm:bg>
    <a:effectLst>
      <a:glow rad="228600">
        <a:schemeClr val="accent2">
          <a:satMod val="175000"/>
          <a:alpha val="40000"/>
        </a:schemeClr>
      </a:glow>
    </a:effectLst>
  </dgm:bg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2AAA31-D93D-4F1C-9716-4799657D5AD8}">
      <dsp:nvSpPr>
        <dsp:cNvPr id="0" name=""/>
        <dsp:cNvSpPr/>
      </dsp:nvSpPr>
      <dsp:spPr>
        <a:xfrm>
          <a:off x="3290960" y="2678"/>
          <a:ext cx="1910115" cy="1910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জন্মগ্রহণ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১৮৬১ খ্রিষ্টাব্দের ৭ মে। 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290960" y="2678"/>
        <a:ext cx="1910115" cy="1910115"/>
      </dsp:txXfrm>
    </dsp:sp>
    <dsp:sp modelId="{573A65B4-3A74-4465-BFEA-82C5BCCAF81D}">
      <dsp:nvSpPr>
        <dsp:cNvPr id="0" name=""/>
        <dsp:cNvSpPr/>
      </dsp:nvSpPr>
      <dsp:spPr>
        <a:xfrm rot="2136864">
          <a:off x="5149285" y="1468669"/>
          <a:ext cx="520017" cy="644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2136864">
        <a:off x="5149285" y="1468669"/>
        <a:ext cx="520017" cy="644664"/>
      </dsp:txXfrm>
    </dsp:sp>
    <dsp:sp modelId="{6D7570C1-AA61-482F-A982-4A38ADBEB27A}">
      <dsp:nvSpPr>
        <dsp:cNvPr id="0" name=""/>
        <dsp:cNvSpPr/>
      </dsp:nvSpPr>
      <dsp:spPr>
        <a:xfrm>
          <a:off x="5655722" y="1676400"/>
          <a:ext cx="1842440" cy="19019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কাব্যগ্রন্থ</a:t>
          </a:r>
          <a:endParaRPr lang="en-US" sz="24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সোনার তরী,বলাকা,গীতাঞ্জলি,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ইত্যাদি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655722" y="1676400"/>
        <a:ext cx="1842440" cy="1901997"/>
      </dsp:txXfrm>
    </dsp:sp>
    <dsp:sp modelId="{3E51F60F-E22E-40D7-9B5D-835E65F09F72}">
      <dsp:nvSpPr>
        <dsp:cNvPr id="0" name=""/>
        <dsp:cNvSpPr/>
      </dsp:nvSpPr>
      <dsp:spPr>
        <a:xfrm rot="6489306">
          <a:off x="5884024" y="3651648"/>
          <a:ext cx="519373" cy="644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6489306">
        <a:off x="5884024" y="3651648"/>
        <a:ext cx="519373" cy="644664"/>
      </dsp:txXfrm>
    </dsp:sp>
    <dsp:sp modelId="{81FC4D0F-5454-4D7D-9A2C-3DF27B12BC45}">
      <dsp:nvSpPr>
        <dsp:cNvPr id="0" name=""/>
        <dsp:cNvSpPr/>
      </dsp:nvSpPr>
      <dsp:spPr>
        <a:xfrm>
          <a:off x="4723573" y="4411805"/>
          <a:ext cx="1910115" cy="1910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উপন্যাস</a:t>
          </a:r>
          <a:endParaRPr lang="en-US" sz="2000" b="1" kern="1200" dirty="0" smtClean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শিশু, রাজা,ঘরে, বইরে, গোরা, যোগাযোগ, শেষের কবিতা, ইত্যাদি</a:t>
          </a:r>
          <a:endParaRPr lang="en-US" sz="20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723573" y="4411805"/>
        <a:ext cx="1910115" cy="1910115"/>
      </dsp:txXfrm>
    </dsp:sp>
    <dsp:sp modelId="{C8B25DBD-84B6-4AEE-BC7A-A3036195150D}">
      <dsp:nvSpPr>
        <dsp:cNvPr id="0" name=""/>
        <dsp:cNvSpPr/>
      </dsp:nvSpPr>
      <dsp:spPr>
        <a:xfrm rot="10796800">
          <a:off x="3997764" y="5045857"/>
          <a:ext cx="512905" cy="644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796800">
        <a:off x="3997764" y="5045857"/>
        <a:ext cx="512905" cy="644664"/>
      </dsp:txXfrm>
    </dsp:sp>
    <dsp:sp modelId="{43A1AFC9-FEED-472B-A59C-047EEBFF4329}">
      <dsp:nvSpPr>
        <dsp:cNvPr id="0" name=""/>
        <dsp:cNvSpPr/>
      </dsp:nvSpPr>
      <dsp:spPr>
        <a:xfrm>
          <a:off x="1845712" y="4414484"/>
          <a:ext cx="1910115" cy="1910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নোবেল-বিজয়ী হন  ১৯১৩ সালে।</a:t>
          </a:r>
          <a:endParaRPr lang="en-US" sz="26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845712" y="4414484"/>
        <a:ext cx="1910115" cy="1910115"/>
      </dsp:txXfrm>
    </dsp:sp>
    <dsp:sp modelId="{6401EEDB-2F32-4025-A11D-8DFE4996D908}">
      <dsp:nvSpPr>
        <dsp:cNvPr id="0" name=""/>
        <dsp:cNvSpPr/>
      </dsp:nvSpPr>
      <dsp:spPr>
        <a:xfrm rot="15135419">
          <a:off x="2101376" y="3667192"/>
          <a:ext cx="505503" cy="644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5135419">
        <a:off x="2101376" y="3667192"/>
        <a:ext cx="505503" cy="644664"/>
      </dsp:txXfrm>
    </dsp:sp>
    <dsp:sp modelId="{62FE8306-58F9-40EE-8F92-D335675FB449}">
      <dsp:nvSpPr>
        <dsp:cNvPr id="0" name=""/>
        <dsp:cNvSpPr/>
      </dsp:nvSpPr>
      <dsp:spPr>
        <a:xfrm>
          <a:off x="972945" y="1686815"/>
          <a:ext cx="1910115" cy="19101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মৃত্যুবরণ ১৯৪১</a:t>
          </a:r>
          <a:r>
            <a:rPr lang="en-US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খ্রিষ্টাব্দের ৭ ই আগষ্ট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972945" y="1686815"/>
        <a:ext cx="1910115" cy="1910115"/>
      </dsp:txXfrm>
    </dsp:sp>
    <dsp:sp modelId="{97F665C2-B262-4F28-A16F-5E1E145B8568}">
      <dsp:nvSpPr>
        <dsp:cNvPr id="0" name=""/>
        <dsp:cNvSpPr/>
      </dsp:nvSpPr>
      <dsp:spPr>
        <a:xfrm rot="19440000">
          <a:off x="2822316" y="1485893"/>
          <a:ext cx="506207" cy="644664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228600">
            <a:schemeClr val="accent2">
              <a:satMod val="175000"/>
              <a:alpha val="40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9440000">
        <a:off x="2822316" y="1485893"/>
        <a:ext cx="506207" cy="644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B387D-E0D4-45C8-AE5B-AC746C5C2D64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5D2E26-3E96-450F-96F2-CD4F95D80B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D2E26-3E96-450F-96F2-CD4F95D80B1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65248" y="381000"/>
            <a:ext cx="4686476" cy="156966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wpid-tumblr_nnzfgcnuze1smk4d7o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121" y="2209801"/>
            <a:ext cx="8712623" cy="4086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Wallpaper\Flower\P008B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29" y="1524000"/>
            <a:ext cx="5541069" cy="2819400"/>
          </a:xfrm>
          <a:prstGeom prst="rect">
            <a:avLst/>
          </a:prstGeom>
          <a:noFill/>
        </p:spPr>
      </p:pic>
      <p:pic>
        <p:nvPicPr>
          <p:cNvPr id="3" name="Picture 4" descr="D:\Wallpaper\Sun\P052B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9432" y="1524000"/>
            <a:ext cx="5559757" cy="2819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8085" y="4953000"/>
            <a:ext cx="98017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কোন বনেতে জানি নে ফুল গন্ধে এমন করে আকুল,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কোন গগনে ওঠে রে চাঁদ এমন হেসে।।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vely\Desktop\aziz.pictur\aziz p2\1427472616e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3" y="1752600"/>
            <a:ext cx="5049361" cy="2588712"/>
          </a:xfrm>
          <a:prstGeom prst="rect">
            <a:avLst/>
          </a:prstGeom>
          <a:noFill/>
        </p:spPr>
      </p:pic>
      <p:pic>
        <p:nvPicPr>
          <p:cNvPr id="3" name="Picture 3" descr="C:\Users\Lovely\Desktop\aziz.pictur\aziz p2\woman-with-closed-eyes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6454" y="1752600"/>
            <a:ext cx="5062016" cy="2590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84113" y="5105400"/>
            <a:ext cx="9306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ওই আলোতে নয়ন রেখে মুদব নয়ন শেষে 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42" y="2057401"/>
            <a:ext cx="102967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আঁখি মেলে তোমার আলো প্রথম আমার চোখ জুড়ালো,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ওই আলোতে নয়ন রেখে মুদব নয়ন শেষে !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-------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55177" y="2667001"/>
            <a:ext cx="4851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ব্যাখ্যা কর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4184" y="304800"/>
            <a:ext cx="5940425" cy="1371600"/>
          </a:xfrm>
          <a:prstGeom prst="doubleWave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দলগত কাজ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69220" y="304800"/>
            <a:ext cx="5049361" cy="1219200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8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মূল্যায়ন</a:t>
            </a:r>
            <a:endParaRPr kumimoji="0" lang="en-US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386099" y="2667000"/>
            <a:ext cx="9405673" cy="3505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১।  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কবির অঙ্গ জুড়ায় কীসে 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২। কবির শেষ ইচ্ছা কী?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৩। জনম,মুদব,স্বার্থক,শব্দের অর্থ বল।</a:t>
            </a:r>
            <a:endParaRPr kumimoji="0" lang="bn-BD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 কবির মন আকুল হয় কীসে?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bn-BD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92425" y="685801"/>
            <a:ext cx="6172200" cy="1470025"/>
          </a:xfrm>
          <a:prstGeom prst="verticalScroll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 কাজ</a:t>
            </a:r>
            <a:endParaRPr kumimoji="0" lang="en-US" sz="9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782128" y="2819400"/>
            <a:ext cx="9603687" cy="3733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6099" y="2590801"/>
            <a:ext cx="97026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১। কবিতায় জন্মভূমিকে রানি সম্বোধন করার যৌক্তিকতা ব্যাখ্যা কর।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4326" y="4343400"/>
            <a:ext cx="3564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andscape-thila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127" y="1905001"/>
            <a:ext cx="8217588" cy="441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970213" y="304800"/>
            <a:ext cx="6237446" cy="1446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227" y="457200"/>
            <a:ext cx="5841418" cy="10668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prstTxWarp prst="textTriangle">
              <a:avLst/>
            </a:prstTxWarp>
          </a:bodyPr>
          <a:lstStyle/>
          <a:p>
            <a:r>
              <a:rPr lang="bn-BD" dirty="0" smtClean="0"/>
              <a:t>পরিচিতি</a:t>
            </a:r>
            <a:endParaRPr lang="en-US" dirty="0"/>
          </a:p>
        </p:txBody>
      </p:sp>
      <p:pic>
        <p:nvPicPr>
          <p:cNvPr id="5" name="Content Placeholder 4" descr="5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92057" y="1752600"/>
            <a:ext cx="2140421" cy="20235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6028" y="3886200"/>
            <a:ext cx="56434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আব্দুল আজিজ সরকার 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সহকারি শিক্ষক (কম্পিউটার)</a:t>
            </a:r>
            <a:br>
              <a:rPr lang="bn-BD" sz="3200" b="1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হাজী সৈয়দ আলী খান উচ্চ বিদ্যালয়,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কচুক্ষেত,ক্যান্টনমেন্ট,ঢাকা</a:t>
            </a:r>
            <a:endParaRPr lang="en-GB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534468" y="3657600"/>
            <a:ext cx="4851347" cy="293296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38439" y="3962401"/>
            <a:ext cx="50493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–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বাংলা ১ম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: 45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GB" sz="4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:--------------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Lovely\Desktop\aziz.pictur\4.1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28" y="228600"/>
            <a:ext cx="5445390" cy="2769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55319" y="2971802"/>
            <a:ext cx="257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 ঘর, পাখি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0283" y="6211670"/>
            <a:ext cx="5742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ফুলের বাগান ও ফলের গাছ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841418" y="152400"/>
            <a:ext cx="6039432" cy="3048000"/>
            <a:chOff x="381000" y="457200"/>
            <a:chExt cx="7156174" cy="4856862"/>
          </a:xfrm>
        </p:grpSpPr>
        <p:pic>
          <p:nvPicPr>
            <p:cNvPr id="11" name="Picture 10" descr="C:\Users\Lovely\Desktop\aziz.pictur\aziz p2\birds-Silver-Breasted-Broadbill-It-is-found-in-Bangladesh-Bhutan-Cambodia-China-India-Indonesia-Laos-Malaysia-Myanmar-Nepal-Thailand-and-Vietnam.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000" y="533400"/>
              <a:ext cx="2994702" cy="4724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 descr="C:\Users\Lovely\Desktop\aziz.pictur\aziz p2\_ADI2318.jpg"/>
            <p:cNvPicPr>
              <a:picLocks noChangeAspect="1" noChangeArrowheads="1"/>
            </p:cNvPicPr>
            <p:nvPr/>
          </p:nvPicPr>
          <p:blipFill>
            <a:blip r:embed="rId5" cstate="print"/>
            <a:srcRect r="1282" b="11566"/>
            <a:stretch>
              <a:fillRect/>
            </a:stretch>
          </p:blipFill>
          <p:spPr bwMode="auto">
            <a:xfrm>
              <a:off x="3200399" y="457200"/>
              <a:ext cx="4336775" cy="2590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Picture 12" descr="C:\Users\Lovely\Desktop\aziz.pictur\aziz p2\img_15831394001060.jpeg"/>
            <p:cNvPicPr>
              <a:picLocks noChangeAspect="1" noChangeArrowheads="1"/>
            </p:cNvPicPr>
            <p:nvPr/>
          </p:nvPicPr>
          <p:blipFill>
            <a:blip r:embed="rId6" cstate="print"/>
            <a:srcRect t="19076" r="1818"/>
            <a:stretch>
              <a:fillRect/>
            </a:stretch>
          </p:blipFill>
          <p:spPr bwMode="auto">
            <a:xfrm>
              <a:off x="3276599" y="2971799"/>
              <a:ext cx="4259333" cy="23422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28" name="Picture 4" descr="C:\Users\Lovely\Desktop\aziz.pictur\aziz p2\Gada+ful+-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028" y="3505200"/>
            <a:ext cx="4950354" cy="2865288"/>
          </a:xfrm>
          <a:prstGeom prst="rect">
            <a:avLst/>
          </a:prstGeom>
          <a:noFill/>
        </p:spPr>
      </p:pic>
      <p:pic>
        <p:nvPicPr>
          <p:cNvPr id="1029" name="Picture 5" descr="C:\Users\Lovely\Desktop\aziz.pictur\aziz p2\bangladesh-mango-tree-wallpap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3429001"/>
            <a:ext cx="5742411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792057" y="1676400"/>
            <a:ext cx="10296737" cy="2646878"/>
          </a:xfrm>
          <a:prstGeom prst="verticalScroll">
            <a:avLst/>
          </a:prstGeom>
          <a:solidFill>
            <a:schemeClr val="accent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en-US" sz="1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জন্মভূমি</a:t>
            </a:r>
            <a:endParaRPr lang="en-US" sz="16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871205" y="4495801"/>
            <a:ext cx="6534468" cy="1595021"/>
          </a:xfrm>
          <a:prstGeom prst="horizontalScroll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রবীন্দ্রনাথ ঠাকুর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078" y="1828800"/>
            <a:ext cx="104947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…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। কবির পরিচিতি ব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লতে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২। নতুন শব্দের অর্থ ব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লতে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পারবে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৩। কবিতাটি শুদ্ধ রূপে আবৃত্তি করতে পারবে ।</a:t>
            </a:r>
          </a:p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৪। কবিতার মূল ভাব ব্যাখ্যা করতে পারবে ।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970213" y="304800"/>
            <a:ext cx="6039432" cy="1447800"/>
          </a:xfrm>
          <a:prstGeom prst="horizontalScroll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numCol="1">
            <a:prstTxWarp prst="textPlain">
              <a:avLst/>
            </a:prstTxWarp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শিখনফল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ovely\Desktop\aziz.pictur\Kobi-Robindonat-Thak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326" y="2514601"/>
            <a:ext cx="2673191" cy="192437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2" name="Diagram 1"/>
          <p:cNvGraphicFramePr/>
          <p:nvPr/>
        </p:nvGraphicFramePr>
        <p:xfrm>
          <a:off x="396028" y="304800"/>
          <a:ext cx="10989786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2AAA31-D93D-4F1C-9716-4799657D5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3A65B4-3A74-4465-BFEA-82C5BCCAF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7570C1-AA61-482F-A982-4A38ADBEB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51F60F-E22E-40D7-9B5D-835E65F09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FC4D0F-5454-4D7D-9A2C-3DF27B12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B25DBD-84B6-4AEE-BC7A-A303619515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A1AFC9-FEED-472B-A59C-047EEBFF43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01EEDB-2F32-4025-A11D-8DFE4996D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E8306-58F9-40EE-8F92-D335675FB4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F665C2-B262-4F28-A16F-5E1E145B8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ovely\Desktop\aziz.pictur\images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1276" y="1066800"/>
            <a:ext cx="3273185" cy="1676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653333" y="228600"/>
            <a:ext cx="1980142" cy="707886"/>
          </a:xfrm>
          <a:prstGeom prst="homePlat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050" y="1600201"/>
            <a:ext cx="25741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সার্থক</a:t>
            </a:r>
            <a:endParaRPr lang="en-US" sz="6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9574" y="1524001"/>
            <a:ext cx="2574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সফল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792057" y="3200400"/>
            <a:ext cx="24751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atin typeface="NikoshBAN" pitchFamily="2" charset="0"/>
                <a:cs typeface="NikoshBAN" pitchFamily="2" charset="0"/>
              </a:rPr>
              <a:t>মুদব</a:t>
            </a:r>
            <a:endParaRPr lang="en-US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7722553" y="2895600"/>
            <a:ext cx="3663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বুজব, বন্ধ করা।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056" y="5181601"/>
            <a:ext cx="1881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জনম</a:t>
            </a:r>
            <a:endParaRPr 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7722553" y="4953000"/>
            <a:ext cx="38612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যতন, রতন, ভকতি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pic>
        <p:nvPicPr>
          <p:cNvPr id="1026" name="Picture 2" descr="C:\Users\Lovely\Desktop\aziz.pictur\aziz p2\Dollarphotoclub_57841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283" y="2895600"/>
            <a:ext cx="3267234" cy="1752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6504" r="20650" b="244"/>
          <a:stretch>
            <a:fillRect/>
          </a:stretch>
        </p:blipFill>
        <p:spPr bwMode="auto">
          <a:xfrm>
            <a:off x="3960284" y="4876801"/>
            <a:ext cx="3374160" cy="15834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7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ovely\Desktop\aziz.pictur\aziz p2\Bangladesh 2013 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014" y="838200"/>
            <a:ext cx="5280378" cy="3048000"/>
          </a:xfrm>
          <a:prstGeom prst="rect">
            <a:avLst/>
          </a:prstGeom>
          <a:noFill/>
        </p:spPr>
      </p:pic>
      <p:pic>
        <p:nvPicPr>
          <p:cNvPr id="3" name="Picture 3" descr="I:\ \aziz vai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75886" y="228600"/>
            <a:ext cx="5155004" cy="2971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77163" y="4648200"/>
            <a:ext cx="82175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সার্থক জনম আমার জন্মেছি এই দেশে।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সার্থক জনম, মা গো,তোমায় ভালোবেসে।।</a:t>
            </a: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Lovely\Desktop\aziz.pictur\aziz p2\Gram+Bangla+-+Bangladesh+Photo+Gallery+(1).jpg"/>
          <p:cNvPicPr>
            <a:picLocks noChangeAspect="1" noChangeArrowheads="1"/>
          </p:cNvPicPr>
          <p:nvPr/>
        </p:nvPicPr>
        <p:blipFill>
          <a:blip r:embed="rId4" cstate="print"/>
          <a:srcRect b="12500"/>
          <a:stretch>
            <a:fillRect/>
          </a:stretch>
        </p:blipFill>
        <p:spPr bwMode="auto">
          <a:xfrm>
            <a:off x="5643406" y="838200"/>
            <a:ext cx="6073301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106" y="4572000"/>
            <a:ext cx="8811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জানি নে তোর ধনরতন আছে কি না রানীর মতন,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শুধু জানি আমার অঙ্গ জুড়ায় তোমার ছায়া এসে ।।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Lovely\Desktop\aziz.pictur\aziz p2\Maa-Durga-Bha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029" y="1143001"/>
            <a:ext cx="5012234" cy="2827599"/>
          </a:xfrm>
          <a:prstGeom prst="rect">
            <a:avLst/>
          </a:prstGeom>
          <a:noFill/>
        </p:spPr>
      </p:pic>
      <p:pic>
        <p:nvPicPr>
          <p:cNvPr id="1029" name="Picture 5" descr="C:\Users\Lovely\Desktop\aziz.pictur\mushfic1975_1347390608_17-Rakhal_with_His_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1418" y="1143000"/>
            <a:ext cx="4950354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2221</TotalTime>
  <Words>271</Words>
  <Application>Microsoft Office PowerPoint</Application>
  <PresentationFormat>Custom</PresentationFormat>
  <Paragraphs>60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পরিচিতি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Lovely</dc:creator>
  <cp:lastModifiedBy>HP</cp:lastModifiedBy>
  <cp:revision>453</cp:revision>
  <dcterms:created xsi:type="dcterms:W3CDTF">2006-08-16T00:00:00Z</dcterms:created>
  <dcterms:modified xsi:type="dcterms:W3CDTF">2019-11-07T01:24:40Z</dcterms:modified>
</cp:coreProperties>
</file>