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7" r:id="rId10"/>
    <p:sldId id="263" r:id="rId11"/>
    <p:sldId id="264" r:id="rId12"/>
    <p:sldId id="265" r:id="rId13"/>
    <p:sldId id="274" r:id="rId14"/>
    <p:sldId id="266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C72F4"/>
    <a:srgbClr val="7A7FE6"/>
    <a:srgbClr val="9671FF"/>
    <a:srgbClr val="6847E1"/>
    <a:srgbClr val="F7F7F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ommons.wikimedia.org/wiki/File:Access_and_home.png" TargetMode="External"/><Relationship Id="rId1" Type="http://schemas.openxmlformats.org/officeDocument/2006/relationships/image" Target="../media/image16.png"/><Relationship Id="rId6" Type="http://schemas.openxmlformats.org/officeDocument/2006/relationships/hyperlink" Target="https://courses.lumenlearning.com/ushistory2americanyawp/chapter/1898-2/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publicdomainpictures.net/view-image.php?image=42593&amp;picture=buildings-silhouette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ommons.wikimedia.org/wiki/File:Access_and_home.png" TargetMode="External"/><Relationship Id="rId1" Type="http://schemas.openxmlformats.org/officeDocument/2006/relationships/image" Target="../media/image16.png"/><Relationship Id="rId6" Type="http://schemas.openxmlformats.org/officeDocument/2006/relationships/hyperlink" Target="https://courses.lumenlearning.com/ushistory2americanyawp/chapter/1898-2/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publicdomainpictures.net/view-image.php?image=42593&amp;picture=buildings-silhouette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183FF-CFDB-468B-90E7-27114231321B}" type="doc">
      <dgm:prSet loTypeId="urn:microsoft.com/office/officeart/2005/8/layout/hList7" loCatId="list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9B4914-AE6C-4549-8987-E48CE59B34A5}">
      <dgm:prSet phldrT="[Text]" custT="1"/>
      <dgm:spPr/>
      <dgm:t>
        <a:bodyPr/>
        <a:lstStyle/>
        <a:p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বসতি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E71E6BE0-7011-40AE-8BDE-AA7A556B36C6}" type="parTrans" cxnId="{367B1BE6-4FD4-45C4-8A6B-37243A23F0B6}">
      <dgm:prSet/>
      <dgm:spPr/>
      <dgm:t>
        <a:bodyPr/>
        <a:lstStyle/>
        <a:p>
          <a:endParaRPr lang="en-US" sz="3200" b="1" i="0" u="none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8740E9-DFEF-4B7C-9F78-62339BB9886B}" type="sibTrans" cxnId="{367B1BE6-4FD4-45C4-8A6B-37243A23F0B6}">
      <dgm:prSet/>
      <dgm:spPr/>
      <dgm:t>
        <a:bodyPr/>
        <a:lstStyle/>
        <a:p>
          <a:endParaRPr lang="en-US" sz="3200" b="1" i="0" u="none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64FDC3-0562-4C3A-91F4-1E164484BD3C}">
      <dgm:prSet phldrT="[Text]" custT="1"/>
      <dgm:spPr/>
      <dgm:t>
        <a:bodyPr/>
        <a:lstStyle/>
        <a:p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মানব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বসতির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ধারা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A1006766-AD18-4E9B-B295-361A99592091}" type="parTrans" cxnId="{DC457321-CA16-4D30-916D-F6CD7F0ADD6D}">
      <dgm:prSet/>
      <dgm:spPr/>
      <dgm:t>
        <a:bodyPr/>
        <a:lstStyle/>
        <a:p>
          <a:endParaRPr lang="en-US" sz="3200" b="1" i="0" u="none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8A6EB0-A15A-4C2A-B221-1C568178F2AB}" type="sibTrans" cxnId="{DC457321-CA16-4D30-916D-F6CD7F0ADD6D}">
      <dgm:prSet/>
      <dgm:spPr/>
      <dgm:t>
        <a:bodyPr/>
        <a:lstStyle/>
        <a:p>
          <a:endParaRPr lang="en-US" sz="3200" b="1" i="0" u="none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3F36F2-1743-4BFA-B264-F896A3BD2F39}">
      <dgm:prSet phldrT="[Text]" custT="1"/>
      <dgm:spPr/>
      <dgm:t>
        <a:bodyPr/>
        <a:lstStyle/>
        <a:p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ইতিহাসের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বিভাজনের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i="0" u="none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200" b="1" i="0" u="none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478E50-4D77-42F5-8D11-0F269887ADE7}" type="parTrans" cxnId="{76E5FFCF-1559-4F21-BECD-DF5B5E4342A3}">
      <dgm:prSet/>
      <dgm:spPr/>
      <dgm:t>
        <a:bodyPr/>
        <a:lstStyle/>
        <a:p>
          <a:endParaRPr lang="en-US" sz="3200" b="1" i="0" u="none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5E1C31-3929-4719-9CDE-9F506E62A18E}" type="sibTrans" cxnId="{76E5FFCF-1559-4F21-BECD-DF5B5E4342A3}">
      <dgm:prSet/>
      <dgm:spPr/>
      <dgm:t>
        <a:bodyPr/>
        <a:lstStyle/>
        <a:p>
          <a:endParaRPr lang="en-US" sz="3200" b="1" i="0" u="none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EB5D8E-48F4-4A3D-BD63-C45062B5257C}" type="pres">
      <dgm:prSet presAssocID="{FF4183FF-CFDB-468B-90E7-27114231321B}" presName="Name0" presStyleCnt="0">
        <dgm:presLayoutVars>
          <dgm:dir/>
          <dgm:resizeHandles val="exact"/>
        </dgm:presLayoutVars>
      </dgm:prSet>
      <dgm:spPr/>
    </dgm:pt>
    <dgm:pt modelId="{2F6841B4-059B-45D7-8A2A-18CBBDF6CD10}" type="pres">
      <dgm:prSet presAssocID="{FF4183FF-CFDB-468B-90E7-27114231321B}" presName="fgShape" presStyleLbl="fgShp" presStyleIdx="0" presStyleCnt="1"/>
      <dgm:spPr/>
    </dgm:pt>
    <dgm:pt modelId="{5030F015-C7A2-48E0-B6F3-FC90A60BFCDA}" type="pres">
      <dgm:prSet presAssocID="{FF4183FF-CFDB-468B-90E7-27114231321B}" presName="linComp" presStyleCnt="0"/>
      <dgm:spPr/>
    </dgm:pt>
    <dgm:pt modelId="{020AF41E-E0E8-4C50-8A74-11DCA16E5658}" type="pres">
      <dgm:prSet presAssocID="{209B4914-AE6C-4549-8987-E48CE59B34A5}" presName="compNode" presStyleCnt="0"/>
      <dgm:spPr/>
    </dgm:pt>
    <dgm:pt modelId="{E0F657E6-5F87-424B-A56F-6C23DCFA2388}" type="pres">
      <dgm:prSet presAssocID="{209B4914-AE6C-4549-8987-E48CE59B34A5}" presName="bkgdShape" presStyleLbl="node1" presStyleIdx="0" presStyleCnt="3"/>
      <dgm:spPr/>
    </dgm:pt>
    <dgm:pt modelId="{8D48B76D-3FC7-4E1A-AC63-8A0B22F71BA5}" type="pres">
      <dgm:prSet presAssocID="{209B4914-AE6C-4549-8987-E48CE59B34A5}" presName="nodeTx" presStyleLbl="node1" presStyleIdx="0" presStyleCnt="3">
        <dgm:presLayoutVars>
          <dgm:bulletEnabled val="1"/>
        </dgm:presLayoutVars>
      </dgm:prSet>
      <dgm:spPr/>
    </dgm:pt>
    <dgm:pt modelId="{A990FEC9-C325-40DC-97F0-12362315ECE6}" type="pres">
      <dgm:prSet presAssocID="{209B4914-AE6C-4549-8987-E48CE59B34A5}" presName="invisiNode" presStyleLbl="node1" presStyleIdx="0" presStyleCnt="3"/>
      <dgm:spPr/>
    </dgm:pt>
    <dgm:pt modelId="{4AB4E093-59F4-4912-A4CD-B49C94B1F736}" type="pres">
      <dgm:prSet presAssocID="{209B4914-AE6C-4549-8987-E48CE59B34A5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CD0D1103-7CD3-4CCE-8043-7DF03CCDBF2D}" type="pres">
      <dgm:prSet presAssocID="{1E8740E9-DFEF-4B7C-9F78-62339BB9886B}" presName="sibTrans" presStyleLbl="sibTrans2D1" presStyleIdx="0" presStyleCnt="0"/>
      <dgm:spPr/>
    </dgm:pt>
    <dgm:pt modelId="{B2949705-670B-406A-A964-7B93C2EEA73A}" type="pres">
      <dgm:prSet presAssocID="{BB64FDC3-0562-4C3A-91F4-1E164484BD3C}" presName="compNode" presStyleCnt="0"/>
      <dgm:spPr/>
    </dgm:pt>
    <dgm:pt modelId="{5FE646F3-87A8-49F9-B8D1-A83424E97816}" type="pres">
      <dgm:prSet presAssocID="{BB64FDC3-0562-4C3A-91F4-1E164484BD3C}" presName="bkgdShape" presStyleLbl="node1" presStyleIdx="1" presStyleCnt="3"/>
      <dgm:spPr/>
    </dgm:pt>
    <dgm:pt modelId="{149C36EF-ADF0-4506-8422-FFD8ED641D84}" type="pres">
      <dgm:prSet presAssocID="{BB64FDC3-0562-4C3A-91F4-1E164484BD3C}" presName="nodeTx" presStyleLbl="node1" presStyleIdx="1" presStyleCnt="3">
        <dgm:presLayoutVars>
          <dgm:bulletEnabled val="1"/>
        </dgm:presLayoutVars>
      </dgm:prSet>
      <dgm:spPr/>
    </dgm:pt>
    <dgm:pt modelId="{D13ED694-8AAB-4E00-AD37-6676A4EE32AB}" type="pres">
      <dgm:prSet presAssocID="{BB64FDC3-0562-4C3A-91F4-1E164484BD3C}" presName="invisiNode" presStyleLbl="node1" presStyleIdx="1" presStyleCnt="3"/>
      <dgm:spPr/>
    </dgm:pt>
    <dgm:pt modelId="{71F9B721-09F1-41B5-8310-10C889F76544}" type="pres">
      <dgm:prSet presAssocID="{BB64FDC3-0562-4C3A-91F4-1E164484BD3C}" presName="imagNode" presStyleLbl="fgImgPlace1" presStyleIdx="1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74BDB596-450D-4FFC-97BE-DEC012DFD33B}" type="pres">
      <dgm:prSet presAssocID="{628A6EB0-A15A-4C2A-B221-1C568178F2AB}" presName="sibTrans" presStyleLbl="sibTrans2D1" presStyleIdx="0" presStyleCnt="0"/>
      <dgm:spPr/>
    </dgm:pt>
    <dgm:pt modelId="{C64620AA-3CB3-4C20-BBF5-421DDB7CA576}" type="pres">
      <dgm:prSet presAssocID="{823F36F2-1743-4BFA-B264-F896A3BD2F39}" presName="compNode" presStyleCnt="0"/>
      <dgm:spPr/>
    </dgm:pt>
    <dgm:pt modelId="{FF005F20-458B-4767-8569-8399F257EE73}" type="pres">
      <dgm:prSet presAssocID="{823F36F2-1743-4BFA-B264-F896A3BD2F39}" presName="bkgdShape" presStyleLbl="node1" presStyleIdx="2" presStyleCnt="3"/>
      <dgm:spPr/>
    </dgm:pt>
    <dgm:pt modelId="{12B82E50-B0F2-4C7E-AB5E-2C6EDD805A71}" type="pres">
      <dgm:prSet presAssocID="{823F36F2-1743-4BFA-B264-F896A3BD2F39}" presName="nodeTx" presStyleLbl="node1" presStyleIdx="2" presStyleCnt="3">
        <dgm:presLayoutVars>
          <dgm:bulletEnabled val="1"/>
        </dgm:presLayoutVars>
      </dgm:prSet>
      <dgm:spPr/>
    </dgm:pt>
    <dgm:pt modelId="{FF89F0CE-AAB7-4445-B786-24292A3383F9}" type="pres">
      <dgm:prSet presAssocID="{823F36F2-1743-4BFA-B264-F896A3BD2F39}" presName="invisiNode" presStyleLbl="node1" presStyleIdx="2" presStyleCnt="3"/>
      <dgm:spPr/>
    </dgm:pt>
    <dgm:pt modelId="{615F3672-0362-4B8C-BDE1-FBC308C4CC10}" type="pres">
      <dgm:prSet presAssocID="{823F36F2-1743-4BFA-B264-F896A3BD2F39}" presName="imagNode" presStyleLbl="fgImgPlace1" presStyleIdx="2" presStyleCnt="3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</dgm:ptLst>
  <dgm:cxnLst>
    <dgm:cxn modelId="{9EAB6B16-3D09-495F-9624-13421E4852C7}" type="presOf" srcId="{628A6EB0-A15A-4C2A-B221-1C568178F2AB}" destId="{74BDB596-450D-4FFC-97BE-DEC012DFD33B}" srcOrd="0" destOrd="0" presId="urn:microsoft.com/office/officeart/2005/8/layout/hList7"/>
    <dgm:cxn modelId="{6ECFC81E-48A8-4EBF-8A15-2F1060A39758}" type="presOf" srcId="{823F36F2-1743-4BFA-B264-F896A3BD2F39}" destId="{12B82E50-B0F2-4C7E-AB5E-2C6EDD805A71}" srcOrd="1" destOrd="0" presId="urn:microsoft.com/office/officeart/2005/8/layout/hList7"/>
    <dgm:cxn modelId="{DC457321-CA16-4D30-916D-F6CD7F0ADD6D}" srcId="{FF4183FF-CFDB-468B-90E7-27114231321B}" destId="{BB64FDC3-0562-4C3A-91F4-1E164484BD3C}" srcOrd="1" destOrd="0" parTransId="{A1006766-AD18-4E9B-B295-361A99592091}" sibTransId="{628A6EB0-A15A-4C2A-B221-1C568178F2AB}"/>
    <dgm:cxn modelId="{AFBE0E23-5458-406A-9589-311A4372128B}" type="presOf" srcId="{1E8740E9-DFEF-4B7C-9F78-62339BB9886B}" destId="{CD0D1103-7CD3-4CCE-8043-7DF03CCDBF2D}" srcOrd="0" destOrd="0" presId="urn:microsoft.com/office/officeart/2005/8/layout/hList7"/>
    <dgm:cxn modelId="{CC9FF878-28A6-432F-B3E2-65BB9A1E4391}" type="presOf" srcId="{209B4914-AE6C-4549-8987-E48CE59B34A5}" destId="{8D48B76D-3FC7-4E1A-AC63-8A0B22F71BA5}" srcOrd="1" destOrd="0" presId="urn:microsoft.com/office/officeart/2005/8/layout/hList7"/>
    <dgm:cxn modelId="{02FE787F-DFA7-4019-88D1-40B7C6C7976E}" type="presOf" srcId="{BB64FDC3-0562-4C3A-91F4-1E164484BD3C}" destId="{5FE646F3-87A8-49F9-B8D1-A83424E97816}" srcOrd="0" destOrd="0" presId="urn:microsoft.com/office/officeart/2005/8/layout/hList7"/>
    <dgm:cxn modelId="{4F3B3982-EC66-47AF-AF89-7D1A1F03DE4F}" type="presOf" srcId="{FF4183FF-CFDB-468B-90E7-27114231321B}" destId="{B2EB5D8E-48F4-4A3D-BD63-C45062B5257C}" srcOrd="0" destOrd="0" presId="urn:microsoft.com/office/officeart/2005/8/layout/hList7"/>
    <dgm:cxn modelId="{16C12F86-4917-4C25-839E-59B785E4261B}" type="presOf" srcId="{209B4914-AE6C-4549-8987-E48CE59B34A5}" destId="{E0F657E6-5F87-424B-A56F-6C23DCFA2388}" srcOrd="0" destOrd="0" presId="urn:microsoft.com/office/officeart/2005/8/layout/hList7"/>
    <dgm:cxn modelId="{76E5FFCF-1559-4F21-BECD-DF5B5E4342A3}" srcId="{FF4183FF-CFDB-468B-90E7-27114231321B}" destId="{823F36F2-1743-4BFA-B264-F896A3BD2F39}" srcOrd="2" destOrd="0" parTransId="{7A478E50-4D77-42F5-8D11-0F269887ADE7}" sibTransId="{4C5E1C31-3929-4719-9CDE-9F506E62A18E}"/>
    <dgm:cxn modelId="{0F0406DD-723D-4A52-A7B9-40FE06356543}" type="presOf" srcId="{823F36F2-1743-4BFA-B264-F896A3BD2F39}" destId="{FF005F20-458B-4767-8569-8399F257EE73}" srcOrd="0" destOrd="0" presId="urn:microsoft.com/office/officeart/2005/8/layout/hList7"/>
    <dgm:cxn modelId="{367B1BE6-4FD4-45C4-8A6B-37243A23F0B6}" srcId="{FF4183FF-CFDB-468B-90E7-27114231321B}" destId="{209B4914-AE6C-4549-8987-E48CE59B34A5}" srcOrd="0" destOrd="0" parTransId="{E71E6BE0-7011-40AE-8BDE-AA7A556B36C6}" sibTransId="{1E8740E9-DFEF-4B7C-9F78-62339BB9886B}"/>
    <dgm:cxn modelId="{FF2599F3-55F8-4C2C-8442-08889B779199}" type="presOf" srcId="{BB64FDC3-0562-4C3A-91F4-1E164484BD3C}" destId="{149C36EF-ADF0-4506-8422-FFD8ED641D84}" srcOrd="1" destOrd="0" presId="urn:microsoft.com/office/officeart/2005/8/layout/hList7"/>
    <dgm:cxn modelId="{7630EF86-8176-4DFB-97AE-E3DA0916F27E}" type="presParOf" srcId="{B2EB5D8E-48F4-4A3D-BD63-C45062B5257C}" destId="{2F6841B4-059B-45D7-8A2A-18CBBDF6CD10}" srcOrd="0" destOrd="0" presId="urn:microsoft.com/office/officeart/2005/8/layout/hList7"/>
    <dgm:cxn modelId="{DB4A63CD-2D79-4657-B4A3-5315EAFD1989}" type="presParOf" srcId="{B2EB5D8E-48F4-4A3D-BD63-C45062B5257C}" destId="{5030F015-C7A2-48E0-B6F3-FC90A60BFCDA}" srcOrd="1" destOrd="0" presId="urn:microsoft.com/office/officeart/2005/8/layout/hList7"/>
    <dgm:cxn modelId="{A3B085B8-6E65-427E-8F6F-8A35AB1360B2}" type="presParOf" srcId="{5030F015-C7A2-48E0-B6F3-FC90A60BFCDA}" destId="{020AF41E-E0E8-4C50-8A74-11DCA16E5658}" srcOrd="0" destOrd="0" presId="urn:microsoft.com/office/officeart/2005/8/layout/hList7"/>
    <dgm:cxn modelId="{A95B6EDE-BE8B-411D-86EB-6D9D430983DA}" type="presParOf" srcId="{020AF41E-E0E8-4C50-8A74-11DCA16E5658}" destId="{E0F657E6-5F87-424B-A56F-6C23DCFA2388}" srcOrd="0" destOrd="0" presId="urn:microsoft.com/office/officeart/2005/8/layout/hList7"/>
    <dgm:cxn modelId="{63B94C36-9928-49F2-96FC-6FF839991136}" type="presParOf" srcId="{020AF41E-E0E8-4C50-8A74-11DCA16E5658}" destId="{8D48B76D-3FC7-4E1A-AC63-8A0B22F71BA5}" srcOrd="1" destOrd="0" presId="urn:microsoft.com/office/officeart/2005/8/layout/hList7"/>
    <dgm:cxn modelId="{5EDE742A-BFD9-4187-A07D-50632A6DF2CE}" type="presParOf" srcId="{020AF41E-E0E8-4C50-8A74-11DCA16E5658}" destId="{A990FEC9-C325-40DC-97F0-12362315ECE6}" srcOrd="2" destOrd="0" presId="urn:microsoft.com/office/officeart/2005/8/layout/hList7"/>
    <dgm:cxn modelId="{16362E6A-2A11-4E23-A8ED-FCDF83BAA8C3}" type="presParOf" srcId="{020AF41E-E0E8-4C50-8A74-11DCA16E5658}" destId="{4AB4E093-59F4-4912-A4CD-B49C94B1F736}" srcOrd="3" destOrd="0" presId="urn:microsoft.com/office/officeart/2005/8/layout/hList7"/>
    <dgm:cxn modelId="{9B6E9E7D-4359-45E2-85A6-CF62F0575E9A}" type="presParOf" srcId="{5030F015-C7A2-48E0-B6F3-FC90A60BFCDA}" destId="{CD0D1103-7CD3-4CCE-8043-7DF03CCDBF2D}" srcOrd="1" destOrd="0" presId="urn:microsoft.com/office/officeart/2005/8/layout/hList7"/>
    <dgm:cxn modelId="{3E6F9B50-13C3-4139-925B-2935F15D4BB7}" type="presParOf" srcId="{5030F015-C7A2-48E0-B6F3-FC90A60BFCDA}" destId="{B2949705-670B-406A-A964-7B93C2EEA73A}" srcOrd="2" destOrd="0" presId="urn:microsoft.com/office/officeart/2005/8/layout/hList7"/>
    <dgm:cxn modelId="{996E4CF1-6C76-4911-979F-7F35478F2D68}" type="presParOf" srcId="{B2949705-670B-406A-A964-7B93C2EEA73A}" destId="{5FE646F3-87A8-49F9-B8D1-A83424E97816}" srcOrd="0" destOrd="0" presId="urn:microsoft.com/office/officeart/2005/8/layout/hList7"/>
    <dgm:cxn modelId="{1065268E-11F6-4F43-862C-DFA3FD835E8B}" type="presParOf" srcId="{B2949705-670B-406A-A964-7B93C2EEA73A}" destId="{149C36EF-ADF0-4506-8422-FFD8ED641D84}" srcOrd="1" destOrd="0" presId="urn:microsoft.com/office/officeart/2005/8/layout/hList7"/>
    <dgm:cxn modelId="{A989A910-9532-4584-8A6C-7C60F8C84A6E}" type="presParOf" srcId="{B2949705-670B-406A-A964-7B93C2EEA73A}" destId="{D13ED694-8AAB-4E00-AD37-6676A4EE32AB}" srcOrd="2" destOrd="0" presId="urn:microsoft.com/office/officeart/2005/8/layout/hList7"/>
    <dgm:cxn modelId="{1F1E1915-3BAB-401E-B9BE-B33101E4311A}" type="presParOf" srcId="{B2949705-670B-406A-A964-7B93C2EEA73A}" destId="{71F9B721-09F1-41B5-8310-10C889F76544}" srcOrd="3" destOrd="0" presId="urn:microsoft.com/office/officeart/2005/8/layout/hList7"/>
    <dgm:cxn modelId="{5BC55065-DEFB-496E-8255-70BC6B2760E9}" type="presParOf" srcId="{5030F015-C7A2-48E0-B6F3-FC90A60BFCDA}" destId="{74BDB596-450D-4FFC-97BE-DEC012DFD33B}" srcOrd="3" destOrd="0" presId="urn:microsoft.com/office/officeart/2005/8/layout/hList7"/>
    <dgm:cxn modelId="{5B681891-05E9-4B94-A056-0316ADC9AFF6}" type="presParOf" srcId="{5030F015-C7A2-48E0-B6F3-FC90A60BFCDA}" destId="{C64620AA-3CB3-4C20-BBF5-421DDB7CA576}" srcOrd="4" destOrd="0" presId="urn:microsoft.com/office/officeart/2005/8/layout/hList7"/>
    <dgm:cxn modelId="{487D290F-EB6E-4F91-A1F3-1854CCD003FF}" type="presParOf" srcId="{C64620AA-3CB3-4C20-BBF5-421DDB7CA576}" destId="{FF005F20-458B-4767-8569-8399F257EE73}" srcOrd="0" destOrd="0" presId="urn:microsoft.com/office/officeart/2005/8/layout/hList7"/>
    <dgm:cxn modelId="{D1544386-9CE3-48EE-BF40-E8CD024295D7}" type="presParOf" srcId="{C64620AA-3CB3-4C20-BBF5-421DDB7CA576}" destId="{12B82E50-B0F2-4C7E-AB5E-2C6EDD805A71}" srcOrd="1" destOrd="0" presId="urn:microsoft.com/office/officeart/2005/8/layout/hList7"/>
    <dgm:cxn modelId="{858771B4-F38E-44F2-A52B-C5A0FA5B5C97}" type="presParOf" srcId="{C64620AA-3CB3-4C20-BBF5-421DDB7CA576}" destId="{FF89F0CE-AAB7-4445-B786-24292A3383F9}" srcOrd="2" destOrd="0" presId="urn:microsoft.com/office/officeart/2005/8/layout/hList7"/>
    <dgm:cxn modelId="{C39D1DE2-ABA4-4F8A-9ABF-42D5CD699C13}" type="presParOf" srcId="{C64620AA-3CB3-4C20-BBF5-421DDB7CA576}" destId="{615F3672-0362-4B8C-BDE1-FBC308C4CC1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657E6-5F87-424B-A56F-6C23DCFA2388}">
      <dsp:nvSpPr>
        <dsp:cNvPr id="0" name=""/>
        <dsp:cNvSpPr/>
      </dsp:nvSpPr>
      <dsp:spPr>
        <a:xfrm>
          <a:off x="1911" y="0"/>
          <a:ext cx="2974042" cy="48820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  <a:sp3d extrusionH="28000" prstMaterial="matte"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বসতি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কাকে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911" y="1952823"/>
        <a:ext cx="2974042" cy="1952823"/>
      </dsp:txXfrm>
    </dsp:sp>
    <dsp:sp modelId="{4AB4E093-59F4-4912-A4CD-B49C94B1F736}">
      <dsp:nvSpPr>
        <dsp:cNvPr id="0" name=""/>
        <dsp:cNvSpPr/>
      </dsp:nvSpPr>
      <dsp:spPr>
        <a:xfrm>
          <a:off x="676069" y="292923"/>
          <a:ext cx="1625725" cy="162572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646F3-87A8-49F9-B8D1-A83424E97816}">
      <dsp:nvSpPr>
        <dsp:cNvPr id="0" name=""/>
        <dsp:cNvSpPr/>
      </dsp:nvSpPr>
      <dsp:spPr>
        <a:xfrm>
          <a:off x="3065174" y="0"/>
          <a:ext cx="2974042" cy="48820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  <a:sp3d extrusionH="28000" prstMaterial="matte"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মানব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বসতির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ধারা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3065174" y="1952823"/>
        <a:ext cx="2974042" cy="1952823"/>
      </dsp:txXfrm>
    </dsp:sp>
    <dsp:sp modelId="{71F9B721-09F1-41B5-8310-10C889F76544}">
      <dsp:nvSpPr>
        <dsp:cNvPr id="0" name=""/>
        <dsp:cNvSpPr/>
      </dsp:nvSpPr>
      <dsp:spPr>
        <a:xfrm>
          <a:off x="3739333" y="292923"/>
          <a:ext cx="1625725" cy="1625725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05F20-458B-4767-8569-8399F257EE73}">
      <dsp:nvSpPr>
        <dsp:cNvPr id="0" name=""/>
        <dsp:cNvSpPr/>
      </dsp:nvSpPr>
      <dsp:spPr>
        <a:xfrm>
          <a:off x="6128438" y="0"/>
          <a:ext cx="2974042" cy="48820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  <a:sp3d extrusionH="28000" prstMaterial="matte"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ইতিহাসের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যুগ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বিভাজনের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i="0" u="none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i="0" u="none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200" b="1" i="0" u="none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28438" y="1952823"/>
        <a:ext cx="2974042" cy="1952823"/>
      </dsp:txXfrm>
    </dsp:sp>
    <dsp:sp modelId="{615F3672-0362-4B8C-BDE1-FBC308C4CC10}">
      <dsp:nvSpPr>
        <dsp:cNvPr id="0" name=""/>
        <dsp:cNvSpPr/>
      </dsp:nvSpPr>
      <dsp:spPr>
        <a:xfrm>
          <a:off x="6802596" y="292923"/>
          <a:ext cx="1625725" cy="1625725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841B4-059B-45D7-8A2A-18CBBDF6CD10}">
      <dsp:nvSpPr>
        <dsp:cNvPr id="0" name=""/>
        <dsp:cNvSpPr/>
      </dsp:nvSpPr>
      <dsp:spPr>
        <a:xfrm>
          <a:off x="364175" y="3905646"/>
          <a:ext cx="8376040" cy="73230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571D-D4D3-40E6-9D7A-CD15D101E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64F0C-7185-4DC7-BFA2-3CD973198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DB47-84F7-4882-8CC2-2BA4BBBA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A7B-2932-48FA-B01D-1CB07CD26E8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97308-F026-4B87-B9BF-AD81D5B5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D13A6-C351-4442-8EA5-82A6CF9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537D-E125-408E-B918-72E8DA2A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1A7A-E1BC-4E46-987D-8AFE0B82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5417F-6F32-431E-A509-B9907FDE2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1F27A-59B8-4CE7-80A3-4D0E7804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A7B-2932-48FA-B01D-1CB07CD26E8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B894A-6055-4BCF-8AB0-4C8C0424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B1C12-1BBB-492C-8AA0-A5F6C5B9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537D-E125-408E-B918-72E8DA2A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1D534-F492-404B-93AA-3EE17C80A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0EF5-B598-476D-8E0A-66454166B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9C6AB-F9A4-4BAB-88FE-82382DA0D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A7B-2932-48FA-B01D-1CB07CD26E8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FB260-5AB7-40A9-A95B-84B88C1A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3BE4F-09FE-4B77-BFDC-EFD86E46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537D-E125-408E-B918-72E8DA2A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75B2-4001-428E-9349-33CB2ED7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31BED-1EA1-4D20-93FE-5DED81F04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767B0-B908-4F5C-B550-DDE15885F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A7B-2932-48FA-B01D-1CB07CD26E8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A607B-7F39-4971-9FA4-1D86433C3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C2CB7-E95C-43D3-91CD-D71597FF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537D-E125-408E-B918-72E8DA2A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4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F811-972E-4540-9A78-D3E4DF66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C5919-2678-4543-B54D-76FD34E67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16ED-46BE-4D25-A84A-AA4F21CC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A7B-2932-48FA-B01D-1CB07CD26E8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6A115-58DB-4330-BFA4-11F37DF1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E2D07-DD8A-46B2-85C0-C17CE7C1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537D-E125-408E-B918-72E8DA2A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C558-531B-4FC2-B129-07BDCF09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6F044-D121-4E0C-A6E9-3165FE10A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2FB0C-89A2-446B-88C3-BA1C92038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83548-A527-4F32-BE07-02FAA34E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A7B-2932-48FA-B01D-1CB07CD26E8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C5861-A30A-4E42-B163-61BA0570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22B6B-D356-4F0F-9E23-B4988164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537D-E125-408E-B918-72E8DA2A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4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C4F6-B560-4636-9CAE-B877FCF6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0C6EE-7F4D-4609-A168-7FCC6C060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B3211-77EB-43F9-8C82-251191BDA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3DAF7-49C1-4CD8-A8F8-915CB3BE0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2459B-6F33-4194-845B-074225991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493C77-12B6-4B39-A8D2-C9B43784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A7B-2932-48FA-B01D-1CB07CD26E8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19D41-F9F5-4D29-805C-97C37A9A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0990B-C611-4C86-8561-346AFDC8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537D-E125-408E-B918-72E8DA2A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17B4D-DCA9-4A2F-85BE-3A66C195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33BD2-BCD9-46CE-ACF8-BA57CEAA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A7B-2932-48FA-B01D-1CB07CD26E8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8023F3-D173-4717-AACB-FF665731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4BCFC-3301-4EE8-B380-E25C9C39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537D-E125-408E-B918-72E8DA2A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A7D67-A5B2-4BE8-AFDF-88567DB7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A7B-2932-48FA-B01D-1CB07CD26E8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AD48A-D472-4656-8DFC-6739F3FD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5D7F5-993F-46E3-9954-F25FCD08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537D-E125-408E-B918-72E8DA2A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0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3A3B-77AC-41B4-ACA9-472A0EB7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85986-6297-490C-9162-47414A0B6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68055-DC39-4C85-AC96-BCEEE2012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0ED82-23EB-41AD-B2C9-62552939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A7B-2932-48FA-B01D-1CB07CD26E8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10D46-937D-48BF-AC2D-A156C57C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FC21C-5CEC-4544-84E2-C65AAA73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537D-E125-408E-B918-72E8DA2A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6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AF7A-0321-496C-B6D8-ABCB344F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BA00EC-778B-4DF7-86F0-8D6F63983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82A95-7F7B-442F-8F29-72E18365F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A896B-164C-4DD5-B65D-C0C5693A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A7B-2932-48FA-B01D-1CB07CD26E8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F211A-C7B1-4AA6-891F-05073CD1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548A1-12EF-4283-B4E8-505EE699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537D-E125-408E-B918-72E8DA2A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2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49DD7-BF45-4817-B4D2-AE11258C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25550-3B1A-4A0E-AE6B-8CA568CCB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297A-1473-4C4A-BCD8-FE2F5978C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3DA7B-2932-48FA-B01D-1CB07CD26E8B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20BA6-D9D0-404A-93C6-7F5CB2F9F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CBC20-80D4-429B-BECF-EB3510A15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537D-E125-408E-B918-72E8DA2A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5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B8%E0%A7%87%E0%A6%A8_%E0%A6%B0%E0%A6%BE%E0%A6%9C%E0%A6%AC%E0%A6%82%E0%A6%B6#%E0%A6%AC%E0%A6%BF%E0%A6%9C%E0%A6%AF%E0%A6%BC_%E0%A6%B8%E0%A7%87%E0%A6%A8_(%E0%A7%A7%E0%A7%A6%E0%A7%AF%E0%A7%AB-%E0%A7%A7%E0%A7%A7%E0%A7%AB%E0%A7%AE_%E0%A6%96%E0%A7%8D%E0%A6%B0%E0%A6%BF%E0%A6%B8%E0%A7%8D%E0%A6%9F%E0%A6%BE%E0%A6%AC%E0%A7%8D%E0%A6%A6)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estockphotos.biz/stockphoto/1444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eehighresolutiongraphicsandclipart.blogspot.com/2010/05/flower-and-misc-png-graphics-and-clip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4D0FDF-8806-4A54-986A-1D8521417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91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698E85-5491-472A-862A-A1B5D41A6171}"/>
              </a:ext>
            </a:extLst>
          </p:cNvPr>
          <p:cNvSpPr txBox="1"/>
          <p:nvPr/>
        </p:nvSpPr>
        <p:spPr>
          <a:xfrm>
            <a:off x="1861278" y="2620249"/>
            <a:ext cx="8469443" cy="236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িশ্বপরিচয়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E2F22-B6EB-43E5-ABE1-667F2126BA10}"/>
              </a:ext>
            </a:extLst>
          </p:cNvPr>
          <p:cNvSpPr txBox="1"/>
          <p:nvPr/>
        </p:nvSpPr>
        <p:spPr>
          <a:xfrm>
            <a:off x="3665093" y="3278222"/>
            <a:ext cx="486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</a:t>
            </a:r>
            <a:r>
              <a:rPr lang="as-IN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াধ্যমিক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C48CAC-AF6C-4038-AC6D-097EC57E98AE}"/>
              </a:ext>
            </a:extLst>
          </p:cNvPr>
          <p:cNvSpPr/>
          <p:nvPr/>
        </p:nvSpPr>
        <p:spPr>
          <a:xfrm flipH="1">
            <a:off x="9964292" y="4630293"/>
            <a:ext cx="2227707" cy="2227707"/>
          </a:xfrm>
          <a:prstGeom prst="ellipse">
            <a:avLst/>
          </a:prstGeom>
          <a:blipFill dpi="0" rotWithShape="1">
            <a:blip r:embed="rId3">
              <a:alphaModFix amt="4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2AA90C-3E02-4CEC-93E7-3B55B04F515A}"/>
              </a:ext>
            </a:extLst>
          </p:cNvPr>
          <p:cNvSpPr/>
          <p:nvPr/>
        </p:nvSpPr>
        <p:spPr>
          <a:xfrm>
            <a:off x="0" y="4641480"/>
            <a:ext cx="2227707" cy="2227707"/>
          </a:xfrm>
          <a:prstGeom prst="ellipse">
            <a:avLst/>
          </a:prstGeom>
          <a:blipFill dpi="0" rotWithShape="1">
            <a:blip r:embed="rId3">
              <a:alphaModFix amt="4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order.png এর ছবির ফলাফল">
            <a:extLst>
              <a:ext uri="{FF2B5EF4-FFF2-40B4-BE49-F238E27FC236}">
                <a16:creationId xmlns:a16="http://schemas.microsoft.com/office/drawing/2014/main" id="{21580976-9265-41C7-86BA-C8C87DAC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der.png এর ছবির ফলাফল">
            <a:extLst>
              <a:ext uri="{FF2B5EF4-FFF2-40B4-BE49-F238E27FC236}">
                <a16:creationId xmlns:a16="http://schemas.microsoft.com/office/drawing/2014/main" id="{AD3BA3F3-32D1-4136-ABF1-6C5B8D7EC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Related image">
            <a:extLst>
              <a:ext uri="{FF2B5EF4-FFF2-40B4-BE49-F238E27FC236}">
                <a16:creationId xmlns:a16="http://schemas.microsoft.com/office/drawing/2014/main" id="{3AF210A1-986A-4770-9CB6-26D659F01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60" y="1978702"/>
            <a:ext cx="3622479" cy="352268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6160" name="Picture 16" descr="Related image">
            <a:extLst>
              <a:ext uri="{FF2B5EF4-FFF2-40B4-BE49-F238E27FC236}">
                <a16:creationId xmlns:a16="http://schemas.microsoft.com/office/drawing/2014/main" id="{F51E5101-39B6-4F87-8624-32D641961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468" y="1933732"/>
            <a:ext cx="3622479" cy="3627616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সম্পর্কিত ছবি">
            <a:extLst>
              <a:ext uri="{FF2B5EF4-FFF2-40B4-BE49-F238E27FC236}">
                <a16:creationId xmlns:a16="http://schemas.microsoft.com/office/drawing/2014/main" id="{7B5F6AB9-5139-4459-BE18-63430A37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2" y="1933732"/>
            <a:ext cx="3592501" cy="3627616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0C9AA2-91B9-48A9-B296-4CAA08674868}"/>
              </a:ext>
            </a:extLst>
          </p:cNvPr>
          <p:cNvSpPr txBox="1"/>
          <p:nvPr/>
        </p:nvSpPr>
        <p:spPr>
          <a:xfrm>
            <a:off x="3929067" y="1142793"/>
            <a:ext cx="457744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আদীম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289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order.png এর ছবির ফলাফল">
            <a:extLst>
              <a:ext uri="{FF2B5EF4-FFF2-40B4-BE49-F238E27FC236}">
                <a16:creationId xmlns:a16="http://schemas.microsoft.com/office/drawing/2014/main" id="{27EC4871-749A-4EE5-83A5-AFFDC870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order.png এর ছবির ফলাফল">
            <a:extLst>
              <a:ext uri="{FF2B5EF4-FFF2-40B4-BE49-F238E27FC236}">
                <a16:creationId xmlns:a16="http://schemas.microsoft.com/office/drawing/2014/main" id="{E6F48DCA-5E24-4DB0-8EE4-6DCFDB172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Image result for বাংলাদেশের প্রাচীনতম ভূমি">
            <a:extLst>
              <a:ext uri="{FF2B5EF4-FFF2-40B4-BE49-F238E27FC236}">
                <a16:creationId xmlns:a16="http://schemas.microsoft.com/office/drawing/2014/main" id="{C906E69E-C7E6-405C-8302-9082D6B9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36" y="1908576"/>
            <a:ext cx="3855648" cy="26184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Image result for বাংলাদেশের প্রাচীনতম ভূমি">
            <a:extLst>
              <a:ext uri="{FF2B5EF4-FFF2-40B4-BE49-F238E27FC236}">
                <a16:creationId xmlns:a16="http://schemas.microsoft.com/office/drawing/2014/main" id="{DA850768-44DC-4A38-BFAB-3580CA3C2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3" y="1908576"/>
            <a:ext cx="3855648" cy="26184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Related image">
            <a:extLst>
              <a:ext uri="{FF2B5EF4-FFF2-40B4-BE49-F238E27FC236}">
                <a16:creationId xmlns:a16="http://schemas.microsoft.com/office/drawing/2014/main" id="{EBE56D98-2F22-4758-93F5-8C720856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19" y="1908576"/>
            <a:ext cx="3855648" cy="26184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2AC601-1955-4BCF-AA21-814CECE54FCF}"/>
              </a:ext>
            </a:extLst>
          </p:cNvPr>
          <p:cNvSpPr txBox="1"/>
          <p:nvPr/>
        </p:nvSpPr>
        <p:spPr>
          <a:xfrm>
            <a:off x="1565776" y="1146544"/>
            <a:ext cx="9060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ত্ত্ব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বিদদের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গবেষণায়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হাসের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দশন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CDFDB-33CF-43BE-8912-779A543F2727}"/>
              </a:ext>
            </a:extLst>
          </p:cNvPr>
          <p:cNvSpPr txBox="1"/>
          <p:nvPr/>
        </p:nvSpPr>
        <p:spPr>
          <a:xfrm>
            <a:off x="937992" y="4701664"/>
            <a:ext cx="253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ৌদ্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1A161-3C8D-41F3-8DFD-DBDC1350F6C3}"/>
              </a:ext>
            </a:extLst>
          </p:cNvPr>
          <p:cNvSpPr txBox="1"/>
          <p:nvPr/>
        </p:nvSpPr>
        <p:spPr>
          <a:xfrm>
            <a:off x="5198045" y="4701664"/>
            <a:ext cx="181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মপুর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BE9294-66C8-46E7-B3CD-2206AAE9745D}"/>
              </a:ext>
            </a:extLst>
          </p:cNvPr>
          <p:cNvSpPr txBox="1"/>
          <p:nvPr/>
        </p:nvSpPr>
        <p:spPr>
          <a:xfrm>
            <a:off x="8933442" y="4704294"/>
            <a:ext cx="2114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432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order.png এর ছবির ফলাফল">
            <a:extLst>
              <a:ext uri="{FF2B5EF4-FFF2-40B4-BE49-F238E27FC236}">
                <a16:creationId xmlns:a16="http://schemas.microsoft.com/office/drawing/2014/main" id="{1AE4361F-DDB5-4B6F-82AA-FBD89E76F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der.png এর ছবির ফলাফল">
            <a:extLst>
              <a:ext uri="{FF2B5EF4-FFF2-40B4-BE49-F238E27FC236}">
                <a16:creationId xmlns:a16="http://schemas.microsoft.com/office/drawing/2014/main" id="{B501A9B6-7A14-4775-A957-04C41AF7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প্রাচীন হাতিয়ার\">
            <a:extLst>
              <a:ext uri="{FF2B5EF4-FFF2-40B4-BE49-F238E27FC236}">
                <a16:creationId xmlns:a16="http://schemas.microsoft.com/office/drawing/2014/main" id="{B1D528FF-EC9F-4031-9B7B-A528D905F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27" y="1767148"/>
            <a:ext cx="3660356" cy="3609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প্রাচীন হাতিয়ার\">
            <a:extLst>
              <a:ext uri="{FF2B5EF4-FFF2-40B4-BE49-F238E27FC236}">
                <a16:creationId xmlns:a16="http://schemas.microsoft.com/office/drawing/2014/main" id="{992925A3-5236-4D5D-9F11-C4A0EABDE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63" y="1842722"/>
            <a:ext cx="3660355" cy="3457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প্রাচীন যুগের হাতিয়ার">
            <a:extLst>
              <a:ext uri="{FF2B5EF4-FFF2-40B4-BE49-F238E27FC236}">
                <a16:creationId xmlns:a16="http://schemas.microsoft.com/office/drawing/2014/main" id="{A937397B-3F81-4AE5-A7C1-5036B8C9A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02" y="1782138"/>
            <a:ext cx="3660355" cy="3592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D75A9F-43C4-42A0-A9D7-6EE5DA9E216A}"/>
              </a:ext>
            </a:extLst>
          </p:cNvPr>
          <p:cNvSpPr/>
          <p:nvPr/>
        </p:nvSpPr>
        <p:spPr>
          <a:xfrm>
            <a:off x="3483367" y="1074602"/>
            <a:ext cx="5225264" cy="4845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ব্যাবহৃত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170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67D8746-C16B-4244-9C97-B1B34B90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4240">
            <a:off x="1252078" y="768660"/>
            <a:ext cx="4009572" cy="2467429"/>
          </a:xfrm>
          <a:prstGeom prst="roundRect">
            <a:avLst>
              <a:gd name="adj" fmla="val 11961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বাংলাদেশের প্রত্নসম্পদ">
            <a:extLst>
              <a:ext uri="{FF2B5EF4-FFF2-40B4-BE49-F238E27FC236}">
                <a16:creationId xmlns:a16="http://schemas.microsoft.com/office/drawing/2014/main" id="{6DF9BFC5-9C69-4691-A1C3-8506ACAD1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603">
            <a:off x="5185386" y="584207"/>
            <a:ext cx="4009573" cy="2467429"/>
          </a:xfrm>
          <a:prstGeom prst="roundRect">
            <a:avLst>
              <a:gd name="adj" fmla="val 11961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4D9783A9-878B-4D95-9901-674114AF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936">
            <a:off x="1328209" y="3777348"/>
            <a:ext cx="4009573" cy="2467429"/>
          </a:xfrm>
          <a:prstGeom prst="roundRect">
            <a:avLst>
              <a:gd name="adj" fmla="val 11961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92BF8F09-1DE2-4B6F-9D3A-FE674697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912">
            <a:off x="3307860" y="2483748"/>
            <a:ext cx="4009573" cy="2467430"/>
          </a:xfrm>
          <a:prstGeom prst="roundRect">
            <a:avLst>
              <a:gd name="adj" fmla="val 11961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84E7262F-61D5-4E5F-8FD5-F320B895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4066">
            <a:off x="6148393" y="3864783"/>
            <a:ext cx="4009573" cy="2467429"/>
          </a:xfrm>
          <a:prstGeom prst="roundRect">
            <a:avLst>
              <a:gd name="adj" fmla="val 11961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>
            <a:extLst>
              <a:ext uri="{FF2B5EF4-FFF2-40B4-BE49-F238E27FC236}">
                <a16:creationId xmlns:a16="http://schemas.microsoft.com/office/drawing/2014/main" id="{7356FFAB-590F-447A-B808-C8A2CDD25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6883">
            <a:off x="7503622" y="2064354"/>
            <a:ext cx="4075165" cy="2467429"/>
          </a:xfrm>
          <a:prstGeom prst="roundRect">
            <a:avLst>
              <a:gd name="adj" fmla="val 11961"/>
            </a:avLst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39E044-FA3F-457D-B62D-AFED698C611D}"/>
              </a:ext>
            </a:extLst>
          </p:cNvPr>
          <p:cNvSpPr txBox="1"/>
          <p:nvPr/>
        </p:nvSpPr>
        <p:spPr>
          <a:xfrm>
            <a:off x="1288620" y="3145729"/>
            <a:ext cx="899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্বিক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68244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png এর ছবির ফলাফল">
            <a:extLst>
              <a:ext uri="{FF2B5EF4-FFF2-40B4-BE49-F238E27FC236}">
                <a16:creationId xmlns:a16="http://schemas.microsoft.com/office/drawing/2014/main" id="{E1DE469B-CFAB-40EA-AFF4-20D5277FF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order.png এর ছবির ফলাফল">
            <a:extLst>
              <a:ext uri="{FF2B5EF4-FFF2-40B4-BE49-F238E27FC236}">
                <a16:creationId xmlns:a16="http://schemas.microsoft.com/office/drawing/2014/main" id="{6EC2D51E-3AE3-4B6E-B000-666511E3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64B840-BDA9-4AA7-87BB-0E187610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02" y="1764272"/>
            <a:ext cx="4454196" cy="34142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7DF4A7-D60A-4A13-9E87-0E0135019634}"/>
              </a:ext>
            </a:extLst>
          </p:cNvPr>
          <p:cNvSpPr/>
          <p:nvPr/>
        </p:nvSpPr>
        <p:spPr>
          <a:xfrm>
            <a:off x="4923078" y="1093711"/>
            <a:ext cx="2345844" cy="4845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FB388F-465E-4597-B584-AA4DF65DC2D4}"/>
              </a:ext>
            </a:extLst>
          </p:cNvPr>
          <p:cNvSpPr/>
          <p:nvPr/>
        </p:nvSpPr>
        <p:spPr>
          <a:xfrm>
            <a:off x="364756" y="5349556"/>
            <a:ext cx="11537433" cy="4845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কালানুসারে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সভ্যতাগুলোর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3155926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order.png এর ছবির ফলাফল">
            <a:extLst>
              <a:ext uri="{FF2B5EF4-FFF2-40B4-BE49-F238E27FC236}">
                <a16:creationId xmlns:a16="http://schemas.microsoft.com/office/drawing/2014/main" id="{E167B453-55EC-4968-9A97-EE3A058A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order.png এর ছবির ফলাফল">
            <a:extLst>
              <a:ext uri="{FF2B5EF4-FFF2-40B4-BE49-F238E27FC236}">
                <a16:creationId xmlns:a16="http://schemas.microsoft.com/office/drawing/2014/main" id="{F48CE1AC-E5D3-43DA-A7F3-95CD1803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540B70B0-8644-4F6A-B118-B075661AF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044" y="640829"/>
            <a:ext cx="3442738" cy="55763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26704D-F6EE-4C02-AB02-3AF677137CB6}"/>
              </a:ext>
            </a:extLst>
          </p:cNvPr>
          <p:cNvSpPr/>
          <p:nvPr/>
        </p:nvSpPr>
        <p:spPr>
          <a:xfrm>
            <a:off x="4443549" y="2585722"/>
            <a:ext cx="3805465" cy="4845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 সাম্রাজ্য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505F6B-7939-42F5-B84E-CE2D639BBF0B}"/>
              </a:ext>
            </a:extLst>
          </p:cNvPr>
          <p:cNvSpPr/>
          <p:nvPr/>
        </p:nvSpPr>
        <p:spPr>
          <a:xfrm>
            <a:off x="4443549" y="3180808"/>
            <a:ext cx="3805465" cy="1857553"/>
          </a:xfrm>
          <a:prstGeom prst="roundRect">
            <a:avLst>
              <a:gd name="adj" fmla="val 4727"/>
            </a:avLst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(৭৫০-৭৭০)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ধর্মপাল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৭৭০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৮১০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দেবপাল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৮১০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আনুমানিক ৮৫০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মহিপাল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৯৮৮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আনুমানিক ১০৩৬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মদন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১১৪৪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১১৬২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3074" name="Picture 2" descr="লক্ষন সেন এর ছবির ফলাফল">
            <a:extLst>
              <a:ext uri="{FF2B5EF4-FFF2-40B4-BE49-F238E27FC236}">
                <a16:creationId xmlns:a16="http://schemas.microsoft.com/office/drawing/2014/main" id="{AF1581CE-A2CC-49F0-95B9-E82BC9267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472" y="640829"/>
            <a:ext cx="3442738" cy="55763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DE45FA-D4ED-4685-B3CD-CE0BE46EBC95}"/>
              </a:ext>
            </a:extLst>
          </p:cNvPr>
          <p:cNvSpPr txBox="1"/>
          <p:nvPr/>
        </p:nvSpPr>
        <p:spPr>
          <a:xfrm>
            <a:off x="4443548" y="839449"/>
            <a:ext cx="3805465" cy="1323439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4062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order.png এর ছবির ফলাফল">
            <a:extLst>
              <a:ext uri="{FF2B5EF4-FFF2-40B4-BE49-F238E27FC236}">
                <a16:creationId xmlns:a16="http://schemas.microsoft.com/office/drawing/2014/main" id="{46A17EDD-8AD8-467F-9149-760F62CE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der.png এর ছবির ফলাফল">
            <a:extLst>
              <a:ext uri="{FF2B5EF4-FFF2-40B4-BE49-F238E27FC236}">
                <a16:creationId xmlns:a16="http://schemas.microsoft.com/office/drawing/2014/main" id="{4931AE8A-C703-4D28-97E7-057FCE919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855A27-F94C-4D7D-BD9D-5345E8F8AF46}"/>
              </a:ext>
            </a:extLst>
          </p:cNvPr>
          <p:cNvSpPr/>
          <p:nvPr/>
        </p:nvSpPr>
        <p:spPr>
          <a:xfrm>
            <a:off x="6396489" y="3163778"/>
            <a:ext cx="4167266" cy="5304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400" b="1" i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 রাজবংশ  (১০৯৭-১২২৫ খ্রিষ্টাব্দ)</a:t>
            </a:r>
            <a:endParaRPr lang="en-US" sz="2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F1DA29B8-36AE-42D7-9F40-E818B69B5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044" y="640829"/>
            <a:ext cx="4167266" cy="55763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71FDE1-09A3-4A42-A0CC-A4C688233BAE}"/>
              </a:ext>
            </a:extLst>
          </p:cNvPr>
          <p:cNvSpPr/>
          <p:nvPr/>
        </p:nvSpPr>
        <p:spPr>
          <a:xfrm>
            <a:off x="6396489" y="3756596"/>
            <a:ext cx="4167266" cy="1691992"/>
          </a:xfrm>
          <a:prstGeom prst="roundRect">
            <a:avLst>
              <a:gd name="adj" fmla="val 6306"/>
            </a:avLst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সামন্ত সেন ও হেমন্ত সেন</a:t>
            </a:r>
            <a:endParaRPr lang="en-US" sz="2400" i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hlinkClick r:id="rId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সেন (১০৯৫-১১৫৮ খ্রিস্টাব্দ)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বল্লাল সেন (১১৫৮-১১৭৯ খ্রিস্টাব্দ)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as-IN" sz="2400" b="1" i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লক্ষ্মণ সেন (১১৭৯-১২০৭)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15875-6BA0-42B6-BFA6-7B31335B0CB2}"/>
              </a:ext>
            </a:extLst>
          </p:cNvPr>
          <p:cNvSpPr txBox="1"/>
          <p:nvPr/>
        </p:nvSpPr>
        <p:spPr>
          <a:xfrm>
            <a:off x="6396489" y="1409076"/>
            <a:ext cx="3805465" cy="1323439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</a:bodyPr>
          <a:lstStyle/>
          <a:p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066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সম্পর্কিত ছবি">
            <a:extLst>
              <a:ext uri="{FF2B5EF4-FFF2-40B4-BE49-F238E27FC236}">
                <a16:creationId xmlns:a16="http://schemas.microsoft.com/office/drawing/2014/main" id="{333D682F-A363-4B04-88EE-A05D1D666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7900" y="2033753"/>
            <a:ext cx="3256195" cy="260828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Right">
              <a:rot lat="0" lon="19800000" rev="1200000"/>
            </a:camera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rder.png এর ছবির ফলাফল">
            <a:extLst>
              <a:ext uri="{FF2B5EF4-FFF2-40B4-BE49-F238E27FC236}">
                <a16:creationId xmlns:a16="http://schemas.microsoft.com/office/drawing/2014/main" id="{E43AD6DD-A30C-4218-805E-801880D25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rder.png এর ছবির ফলাফল">
            <a:extLst>
              <a:ext uri="{FF2B5EF4-FFF2-40B4-BE49-F238E27FC236}">
                <a16:creationId xmlns:a16="http://schemas.microsoft.com/office/drawing/2014/main" id="{3C947E43-2F4B-464A-83C3-C9B0AD82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BA9AF8-D519-4ECB-B2B5-557709A2AE65}"/>
              </a:ext>
            </a:extLst>
          </p:cNvPr>
          <p:cNvSpPr/>
          <p:nvPr/>
        </p:nvSpPr>
        <p:spPr>
          <a:xfrm>
            <a:off x="4852409" y="1290250"/>
            <a:ext cx="2487177" cy="649112"/>
          </a:xfrm>
          <a:prstGeom prst="roundRect">
            <a:avLst>
              <a:gd name="adj" fmla="val 21818"/>
            </a:avLst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42BA5B-7466-4C21-B6E6-E41956311E2A}"/>
              </a:ext>
            </a:extLst>
          </p:cNvPr>
          <p:cNvSpPr/>
          <p:nvPr/>
        </p:nvSpPr>
        <p:spPr>
          <a:xfrm>
            <a:off x="2233599" y="4722136"/>
            <a:ext cx="7724796" cy="5394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শাশকদের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তলিকা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শাশকদের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85133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order.png এর ছবির ফলাফল">
            <a:extLst>
              <a:ext uri="{FF2B5EF4-FFF2-40B4-BE49-F238E27FC236}">
                <a16:creationId xmlns:a16="http://schemas.microsoft.com/office/drawing/2014/main" id="{E9012109-88C7-4D37-A4CE-BE5B6BDE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order.png এর ছবির ফলাফল">
            <a:extLst>
              <a:ext uri="{FF2B5EF4-FFF2-40B4-BE49-F238E27FC236}">
                <a16:creationId xmlns:a16="http://schemas.microsoft.com/office/drawing/2014/main" id="{C2E51150-C4B3-4025-BCB4-23AAA666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5A7AD2-9C87-4758-8728-F44A463114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701" y="2369456"/>
            <a:ext cx="4542973" cy="2989944"/>
          </a:xfrm>
          <a:prstGeom prst="round2DiagRect">
            <a:avLst>
              <a:gd name="adj1" fmla="val 0"/>
              <a:gd name="adj2" fmla="val 825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F02BE-A756-427D-A241-4DDD5141FEA1}"/>
              </a:ext>
            </a:extLst>
          </p:cNvPr>
          <p:cNvSpPr txBox="1"/>
          <p:nvPr/>
        </p:nvSpPr>
        <p:spPr>
          <a:xfrm>
            <a:off x="4900815" y="775740"/>
            <a:ext cx="3338287" cy="144655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8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8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8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8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5D0441-80F8-448A-9DD2-3F80383DFFC4}"/>
              </a:ext>
            </a:extLst>
          </p:cNvPr>
          <p:cNvSpPr/>
          <p:nvPr/>
        </p:nvSpPr>
        <p:spPr>
          <a:xfrm>
            <a:off x="5644834" y="2289746"/>
            <a:ext cx="2180030" cy="5284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BC7313-5113-43D0-AFB7-3B58CBCC781B}"/>
              </a:ext>
            </a:extLst>
          </p:cNvPr>
          <p:cNvSpPr/>
          <p:nvPr/>
        </p:nvSpPr>
        <p:spPr>
          <a:xfrm>
            <a:off x="5644833" y="3035506"/>
            <a:ext cx="5028162" cy="5284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র্তন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্তন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4B47D2-30DF-4B8A-8DA3-E901E3EC4442}"/>
              </a:ext>
            </a:extLst>
          </p:cNvPr>
          <p:cNvSpPr/>
          <p:nvPr/>
        </p:nvSpPr>
        <p:spPr>
          <a:xfrm>
            <a:off x="5644833" y="3735136"/>
            <a:ext cx="3604096" cy="5284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572DA8-2933-4C70-9DE2-DA9B4B1FC7A9}"/>
              </a:ext>
            </a:extLst>
          </p:cNvPr>
          <p:cNvSpPr/>
          <p:nvPr/>
        </p:nvSpPr>
        <p:spPr>
          <a:xfrm>
            <a:off x="5644833" y="4434766"/>
            <a:ext cx="3604096" cy="5284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ধর্মপালের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রাজত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88AA2D-ACFC-4606-8742-815C7F84F8BC}"/>
              </a:ext>
            </a:extLst>
          </p:cNvPr>
          <p:cNvSpPr/>
          <p:nvPr/>
        </p:nvSpPr>
        <p:spPr>
          <a:xfrm>
            <a:off x="5644833" y="5134396"/>
            <a:ext cx="3604096" cy="5284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ংশের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618336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order.png এর ছবির ফলাফল">
            <a:extLst>
              <a:ext uri="{FF2B5EF4-FFF2-40B4-BE49-F238E27FC236}">
                <a16:creationId xmlns:a16="http://schemas.microsoft.com/office/drawing/2014/main" id="{A0ABFED1-A42B-4C68-A81C-50C5D7AD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der.png এর ছবির ফলাফল">
            <a:extLst>
              <a:ext uri="{FF2B5EF4-FFF2-40B4-BE49-F238E27FC236}">
                <a16:creationId xmlns:a16="http://schemas.microsoft.com/office/drawing/2014/main" id="{E821EDAE-BE2A-4287-B13D-9F3B0CDDF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09D0D-D6EB-49EC-A4EC-2A8917756D7A}"/>
              </a:ext>
            </a:extLst>
          </p:cNvPr>
          <p:cNvSpPr txBox="1"/>
          <p:nvPr/>
        </p:nvSpPr>
        <p:spPr>
          <a:xfrm>
            <a:off x="6096000" y="2228671"/>
            <a:ext cx="3567659" cy="120032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8761"/>
                <a:gd name="adj2" fmla="val 420"/>
              </a:avLst>
            </a:prstTxWarp>
            <a:sp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C8C92-64DD-4161-87AE-301FD6E0F9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93690" y="586799"/>
            <a:ext cx="5453921" cy="5453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EEE85D-D230-4036-A942-221810CCFE16}"/>
              </a:ext>
            </a:extLst>
          </p:cNvPr>
          <p:cNvSpPr txBox="1"/>
          <p:nvPr/>
        </p:nvSpPr>
        <p:spPr>
          <a:xfrm>
            <a:off x="3809349" y="4028108"/>
            <a:ext cx="754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প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্বের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6653683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C0D281-3804-429B-82AD-5ED0C5B81A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84" y="2918180"/>
            <a:ext cx="1745106" cy="1745106"/>
          </a:xfrm>
          <a:prstGeom prst="ellipse">
            <a:avLst/>
          </a:prstGeom>
          <a:ln w="254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1813E8-52F4-4176-BD70-498C6EB84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82" t="13971" r="39406" b="6646"/>
          <a:stretch/>
        </p:blipFill>
        <p:spPr>
          <a:xfrm>
            <a:off x="7725601" y="1016947"/>
            <a:ext cx="1745106" cy="174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41275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2" name="Picture 6" descr="border.png এর ছবির ফলাফল">
            <a:extLst>
              <a:ext uri="{FF2B5EF4-FFF2-40B4-BE49-F238E27FC236}">
                <a16:creationId xmlns:a16="http://schemas.microsoft.com/office/drawing/2014/main" id="{13C48D2B-5231-4182-8CC2-FFEC5852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1735F4-B95E-4124-BC75-7AA1C979D8D9}"/>
              </a:ext>
            </a:extLst>
          </p:cNvPr>
          <p:cNvSpPr txBox="1"/>
          <p:nvPr/>
        </p:nvSpPr>
        <p:spPr>
          <a:xfrm>
            <a:off x="1466539" y="4619284"/>
            <a:ext cx="4214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০১৭১১০০৪৫৬৯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F549-FDFB-4F6E-86D6-F6EBDD7282DF}"/>
              </a:ext>
            </a:extLst>
          </p:cNvPr>
          <p:cNvSpPr txBox="1"/>
          <p:nvPr/>
        </p:nvSpPr>
        <p:spPr>
          <a:xfrm>
            <a:off x="7394635" y="2774313"/>
            <a:ext cx="43246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ষয়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বসতির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as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9C0573-620A-4BE0-A69B-538C9651C2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137298" y="1620898"/>
            <a:ext cx="3743848" cy="5291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03E1A8-FF6C-499E-8488-D091C566AA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144676">
            <a:off x="4692269" y="3451071"/>
            <a:ext cx="3743848" cy="34879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1F5766-5DAE-4523-90AC-F8A55348AE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455324" flipH="1">
            <a:off x="3898859" y="4296978"/>
            <a:ext cx="3743848" cy="2618173"/>
          </a:xfrm>
          <a:prstGeom prst="rect">
            <a:avLst/>
          </a:prstGeom>
        </p:spPr>
      </p:pic>
      <p:pic>
        <p:nvPicPr>
          <p:cNvPr id="21" name="Picture 6" descr="border.png এর ছবির ফলাফল">
            <a:extLst>
              <a:ext uri="{FF2B5EF4-FFF2-40B4-BE49-F238E27FC236}">
                <a16:creationId xmlns:a16="http://schemas.microsoft.com/office/drawing/2014/main" id="{1ED3C0A0-FE67-4679-9599-436CD83E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727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72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order.png এর ছবির ফলাফল">
            <a:extLst>
              <a:ext uri="{FF2B5EF4-FFF2-40B4-BE49-F238E27FC236}">
                <a16:creationId xmlns:a16="http://schemas.microsoft.com/office/drawing/2014/main" id="{2266143B-2BFA-41E2-91D0-B56F17F9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rder.png এর ছবির ফলাফল">
            <a:extLst>
              <a:ext uri="{FF2B5EF4-FFF2-40B4-BE49-F238E27FC236}">
                <a16:creationId xmlns:a16="http://schemas.microsoft.com/office/drawing/2014/main" id="{868055E8-05C6-4AE6-87C9-A21B588B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lowers.png এর ছবির ফলাফল">
            <a:extLst>
              <a:ext uri="{FF2B5EF4-FFF2-40B4-BE49-F238E27FC236}">
                <a16:creationId xmlns:a16="http://schemas.microsoft.com/office/drawing/2014/main" id="{E19D27D2-1307-4609-A6E7-34C2A3CF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06" y="3159568"/>
            <a:ext cx="6574097" cy="46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EA974D-1C15-4370-B757-72C99E83B063}"/>
              </a:ext>
            </a:extLst>
          </p:cNvPr>
          <p:cNvSpPr txBox="1"/>
          <p:nvPr/>
        </p:nvSpPr>
        <p:spPr>
          <a:xfrm>
            <a:off x="2450897" y="423626"/>
            <a:ext cx="7420131" cy="377026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7773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border.png এর ছবির ফলাফল">
            <a:extLst>
              <a:ext uri="{FF2B5EF4-FFF2-40B4-BE49-F238E27FC236}">
                <a16:creationId xmlns:a16="http://schemas.microsoft.com/office/drawing/2014/main" id="{DB266154-2125-4607-9C7E-0E957EF1B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order.png এর ছবির ফলাফল">
            <a:extLst>
              <a:ext uri="{FF2B5EF4-FFF2-40B4-BE49-F238E27FC236}">
                <a16:creationId xmlns:a16="http://schemas.microsoft.com/office/drawing/2014/main" id="{E8CB0B80-5D8C-448D-8C67-9A4E9D178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715A707-78E2-426B-B998-A2D62F04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0" y="1597780"/>
            <a:ext cx="3849121" cy="3611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  <a:sp3d>
            <a:bevelT w="495300" h="654050" prst="artDeco"/>
            <a:bevelB w="88900" h="146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1DF30D0F-9330-42B6-9FF3-7AF13129C26E}"/>
              </a:ext>
            </a:extLst>
          </p:cNvPr>
          <p:cNvSpPr/>
          <p:nvPr/>
        </p:nvSpPr>
        <p:spPr>
          <a:xfrm>
            <a:off x="4340702" y="1001657"/>
            <a:ext cx="3510596" cy="506183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4"/>
            <a:tile tx="0" ty="0" sx="100000" sy="100000" flip="none" algn="tl"/>
          </a:blipFill>
          <a:ln w="44450">
            <a:solidFill>
              <a:srgbClr val="FFFF00"/>
            </a:solidFill>
            <a:prstDash val="dash"/>
            <a:beve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32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E963CFB7-D39F-4BB4-B4A3-A27E3334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13" y="1751412"/>
            <a:ext cx="3899195" cy="3301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495300" h="654050" prst="artDeco"/>
            <a:bevelB w="88900" h="146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E2D19423-9E0B-488D-B31C-BFAAD1A0DC3F}"/>
              </a:ext>
            </a:extLst>
          </p:cNvPr>
          <p:cNvSpPr/>
          <p:nvPr/>
        </p:nvSpPr>
        <p:spPr>
          <a:xfrm>
            <a:off x="2116004" y="5263062"/>
            <a:ext cx="1247793" cy="38394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6"/>
            <a:tile tx="0" ty="0" sx="100000" sy="100000" flip="none" algn="tl"/>
          </a:blipFill>
          <a:ln w="44450">
            <a:solidFill>
              <a:srgbClr val="FF0000"/>
            </a:solidFill>
            <a:prstDash val="dash"/>
            <a:beve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EF92BD56-E3A8-42B4-BB67-BED4DF099A59}"/>
              </a:ext>
            </a:extLst>
          </p:cNvPr>
          <p:cNvSpPr/>
          <p:nvPr/>
        </p:nvSpPr>
        <p:spPr>
          <a:xfrm>
            <a:off x="4820205" y="5263060"/>
            <a:ext cx="2543087" cy="38394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6"/>
            <a:tile tx="0" ty="0" sx="100000" sy="100000" flip="none" algn="tl"/>
          </a:blipFill>
          <a:ln w="44450">
            <a:solidFill>
              <a:srgbClr val="FF0000"/>
            </a:solidFill>
            <a:prstDash val="dash"/>
            <a:beve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u="sng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i="1" u="sng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i="1" u="sng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400" b="1" i="1" u="sng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i="1" u="sng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b="1" i="1" u="sng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b="1" i="1" u="sng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i="1" u="sng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b="1" i="1" u="sng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i="1" u="sng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i="1" u="sng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i="1" u="sng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i="1" u="sng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30" name="Picture 6" descr="Image result for বাড়ি">
            <a:extLst>
              <a:ext uri="{FF2B5EF4-FFF2-40B4-BE49-F238E27FC236}">
                <a16:creationId xmlns:a16="http://schemas.microsoft.com/office/drawing/2014/main" id="{9589A119-E504-4862-B536-5CB65AE91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52" y="1598910"/>
            <a:ext cx="3899195" cy="3610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sp3d>
            <a:bevelT w="495300" h="654050" prst="artDeco"/>
            <a:bevelB w="88900" h="146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CF14D780-E0BA-40CB-8DDD-5E2587E5CEE4}"/>
              </a:ext>
            </a:extLst>
          </p:cNvPr>
          <p:cNvSpPr/>
          <p:nvPr/>
        </p:nvSpPr>
        <p:spPr>
          <a:xfrm>
            <a:off x="8633661" y="5263061"/>
            <a:ext cx="1679188" cy="383945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6"/>
            <a:tile tx="0" ty="0" sx="100000" sy="100000" flip="none" algn="tl"/>
          </a:blipFill>
          <a:ln w="44450">
            <a:solidFill>
              <a:srgbClr val="FF0000"/>
            </a:solidFill>
            <a:prstDash val="dash"/>
            <a:beve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680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border.png এর ছবির ফলাফল">
            <a:extLst>
              <a:ext uri="{FF2B5EF4-FFF2-40B4-BE49-F238E27FC236}">
                <a16:creationId xmlns:a16="http://schemas.microsoft.com/office/drawing/2014/main" id="{E603D889-76B5-4294-AC51-2638DB66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4074E0E5-1281-4A11-AF33-F8386408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10" y="1898542"/>
            <a:ext cx="4533458" cy="2553184"/>
          </a:xfrm>
          <a:prstGeom prst="rect">
            <a:avLst/>
          </a:prstGeom>
          <a:solidFill>
            <a:srgbClr val="FFFFFF">
              <a:shade val="85000"/>
            </a:srgbClr>
          </a:solidFill>
          <a:ln w="12065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1D01964C-170C-48D8-A13E-AD32AEF5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49" y="1898542"/>
            <a:ext cx="4533458" cy="2553184"/>
          </a:xfrm>
          <a:prstGeom prst="rect">
            <a:avLst/>
          </a:prstGeom>
          <a:solidFill>
            <a:srgbClr val="FFFFFF">
              <a:shade val="85000"/>
            </a:srgbClr>
          </a:solidFill>
          <a:ln w="12065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FAEF2975-3500-40CE-910E-FA4CE08F49C2}"/>
              </a:ext>
            </a:extLst>
          </p:cNvPr>
          <p:cNvSpPr/>
          <p:nvPr/>
        </p:nvSpPr>
        <p:spPr>
          <a:xfrm>
            <a:off x="4340702" y="1047764"/>
            <a:ext cx="3510596" cy="506183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5"/>
            <a:tile tx="0" ty="0" sx="100000" sy="100000" flip="none" algn="tl"/>
          </a:blipFill>
          <a:ln w="44450">
            <a:solidFill>
              <a:srgbClr val="FFFF00"/>
            </a:solidFill>
            <a:prstDash val="dash"/>
            <a:beve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32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09BCD98A-59FB-4143-A448-7E4833396715}"/>
              </a:ext>
            </a:extLst>
          </p:cNvPr>
          <p:cNvSpPr/>
          <p:nvPr/>
        </p:nvSpPr>
        <p:spPr>
          <a:xfrm>
            <a:off x="2577711" y="4805789"/>
            <a:ext cx="2125117" cy="506183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6"/>
            <a:tile tx="0" ty="0" sx="100000" sy="100000" flip="none" algn="tl"/>
          </a:blipFill>
          <a:ln w="44450">
            <a:solidFill>
              <a:srgbClr val="FFFF00"/>
            </a:solidFill>
            <a:prstDash val="dash"/>
            <a:beve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9AE520A-FBDF-4006-83E2-4934F13631B8}"/>
              </a:ext>
            </a:extLst>
          </p:cNvPr>
          <p:cNvSpPr/>
          <p:nvPr/>
        </p:nvSpPr>
        <p:spPr>
          <a:xfrm>
            <a:off x="8040292" y="4805788"/>
            <a:ext cx="2076772" cy="506183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6"/>
            <a:tile tx="0" ty="0" sx="100000" sy="100000" flip="none" algn="tl"/>
          </a:blipFill>
          <a:ln w="44450">
            <a:solidFill>
              <a:srgbClr val="FFFF00"/>
            </a:solidFill>
            <a:prstDash val="dash"/>
            <a:beve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6" descr="border.png এর ছবির ফলাফল">
            <a:extLst>
              <a:ext uri="{FF2B5EF4-FFF2-40B4-BE49-F238E27FC236}">
                <a16:creationId xmlns:a16="http://schemas.microsoft.com/office/drawing/2014/main" id="{9000A862-2A71-4595-84D3-F2A36872C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7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order.png এর ছবির ফলাফল">
            <a:extLst>
              <a:ext uri="{FF2B5EF4-FFF2-40B4-BE49-F238E27FC236}">
                <a16:creationId xmlns:a16="http://schemas.microsoft.com/office/drawing/2014/main" id="{C30510F0-AF99-4C37-A33C-428F3569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rder.png এর ছবির ফলাফল">
            <a:extLst>
              <a:ext uri="{FF2B5EF4-FFF2-40B4-BE49-F238E27FC236}">
                <a16:creationId xmlns:a16="http://schemas.microsoft.com/office/drawing/2014/main" id="{77A4AC50-F4A6-4CA0-83E2-2FF38BE65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69E3F53A-9B40-42DB-BBEF-745546575B23}"/>
              </a:ext>
            </a:extLst>
          </p:cNvPr>
          <p:cNvSpPr/>
          <p:nvPr/>
        </p:nvSpPr>
        <p:spPr>
          <a:xfrm>
            <a:off x="4378070" y="1089283"/>
            <a:ext cx="2326595" cy="506183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 w="44450">
            <a:solidFill>
              <a:srgbClr val="FFFF00"/>
            </a:solidFill>
            <a:prstDash val="dash"/>
            <a:beve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A56FE5-C87D-467A-BA0B-6C6C1ED69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435331"/>
              </p:ext>
            </p:extLst>
          </p:nvPr>
        </p:nvGraphicFramePr>
        <p:xfrm>
          <a:off x="1543804" y="816107"/>
          <a:ext cx="9104392" cy="4882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8245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6841B4-059B-45D7-8A2A-18CBBDF6C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F6841B4-059B-45D7-8A2A-18CBBDF6C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F6841B4-059B-45D7-8A2A-18CBBDF6C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2F6841B4-059B-45D7-8A2A-18CBBDF6C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B4E093-59F4-4912-A4CD-B49C94B1F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AB4E093-59F4-4912-A4CD-B49C94B1F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AB4E093-59F4-4912-A4CD-B49C94B1F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AB4E093-59F4-4912-A4CD-B49C94B1F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F657E6-5F87-424B-A56F-6C23DCFA2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0F657E6-5F87-424B-A56F-6C23DCFA2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0F657E6-5F87-424B-A56F-6C23DCFA2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0F657E6-5F87-424B-A56F-6C23DCFA2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F9B721-09F1-41B5-8310-10C889F76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1F9B721-09F1-41B5-8310-10C889F76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1F9B721-09F1-41B5-8310-10C889F76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1F9B721-09F1-41B5-8310-10C889F76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E646F3-87A8-49F9-B8D1-A83424E97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FE646F3-87A8-49F9-B8D1-A83424E97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FE646F3-87A8-49F9-B8D1-A83424E97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FE646F3-87A8-49F9-B8D1-A83424E97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5F3672-0362-4B8C-BDE1-FBC308C4C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15F3672-0362-4B8C-BDE1-FBC308C4C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15F3672-0362-4B8C-BDE1-FBC308C4C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15F3672-0362-4B8C-BDE1-FBC308C4C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005F20-458B-4767-8569-8399F257E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F005F20-458B-4767-8569-8399F257E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F005F20-458B-4767-8569-8399F257E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FF005F20-458B-4767-8569-8399F257E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rder.png এর ছবির ফলাফল">
            <a:extLst>
              <a:ext uri="{FF2B5EF4-FFF2-40B4-BE49-F238E27FC236}">
                <a16:creationId xmlns:a16="http://schemas.microsoft.com/office/drawing/2014/main" id="{998A12D3-2666-448D-BE58-31A5A3AED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order.png এর ছবির ফলাফল">
            <a:extLst>
              <a:ext uri="{FF2B5EF4-FFF2-40B4-BE49-F238E27FC236}">
                <a16:creationId xmlns:a16="http://schemas.microsoft.com/office/drawing/2014/main" id="{4E0CC962-2911-4C3D-9C9E-7E1AB4F07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43E90092-610C-4295-89A1-619EAC8F2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03" y="1901396"/>
            <a:ext cx="3969104" cy="4038194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 prstMaterial="plastic">
            <a:bevelT w="317500" h="476250" prst="convex"/>
            <a:bevelB w="260350" h="1651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lated image">
            <a:extLst>
              <a:ext uri="{FF2B5EF4-FFF2-40B4-BE49-F238E27FC236}">
                <a16:creationId xmlns:a16="http://schemas.microsoft.com/office/drawing/2014/main" id="{7D220FBE-5CD9-47BE-A297-2DDBE727A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131" y="1909596"/>
            <a:ext cx="3969104" cy="4046416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 prstMaterial="plastic">
            <a:bevelT w="317500" h="476250" prst="convex"/>
            <a:bevelB w="260350" h="1651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প্রাচীন বসতি">
            <a:extLst>
              <a:ext uri="{FF2B5EF4-FFF2-40B4-BE49-F238E27FC236}">
                <a16:creationId xmlns:a16="http://schemas.microsoft.com/office/drawing/2014/main" id="{6F1DEBAF-4AE6-434A-9EFF-AC8A260FC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48" y="2068642"/>
            <a:ext cx="3969103" cy="37325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plastic">
            <a:bevelT w="317500" h="476250" prst="convex"/>
            <a:bevelB w="260350" h="1651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CF2EC-5BF5-451E-A362-0D49AF6897AF}"/>
              </a:ext>
            </a:extLst>
          </p:cNvPr>
          <p:cNvSpPr txBox="1"/>
          <p:nvPr/>
        </p:nvSpPr>
        <p:spPr>
          <a:xfrm>
            <a:off x="2515683" y="622092"/>
            <a:ext cx="7839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705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63A27E-8438-413B-A8BC-4B1E7555C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14" y="1472604"/>
            <a:ext cx="5463596" cy="5958834"/>
          </a:xfrm>
          <a:prstGeom prst="rect">
            <a:avLst/>
          </a:prstGeom>
        </p:spPr>
      </p:pic>
      <p:pic>
        <p:nvPicPr>
          <p:cNvPr id="8" name="Picture 6" descr="border.png এর ছবির ফলাফল">
            <a:extLst>
              <a:ext uri="{FF2B5EF4-FFF2-40B4-BE49-F238E27FC236}">
                <a16:creationId xmlns:a16="http://schemas.microsoft.com/office/drawing/2014/main" id="{C5BF7BE1-71FD-4722-A024-09D383EC6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order.png এর ছবির ফলাফল">
            <a:extLst>
              <a:ext uri="{FF2B5EF4-FFF2-40B4-BE49-F238E27FC236}">
                <a16:creationId xmlns:a16="http://schemas.microsoft.com/office/drawing/2014/main" id="{66FCDA60-B8A6-47EC-843D-4412A84B6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FD0A32-2F17-470F-8A35-BB8007046F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95007" y="1281460"/>
            <a:ext cx="8364810" cy="5576540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C731F8BA-12DC-4433-A88D-3F37079B4BE3}"/>
              </a:ext>
            </a:extLst>
          </p:cNvPr>
          <p:cNvSpPr/>
          <p:nvPr/>
        </p:nvSpPr>
        <p:spPr>
          <a:xfrm>
            <a:off x="4367993" y="1751476"/>
            <a:ext cx="2069865" cy="354141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5"/>
            <a:tile tx="0" ty="0" sx="100000" sy="100000" flip="none" algn="tl"/>
          </a:blipFill>
          <a:ln w="44450">
            <a:solidFill>
              <a:srgbClr val="FFFF00"/>
            </a:solidFill>
            <a:prstDash val="dash"/>
            <a:beve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C968DA2E-AFD9-45D9-BF3D-52871E918BF7}"/>
              </a:ext>
            </a:extLst>
          </p:cNvPr>
          <p:cNvSpPr/>
          <p:nvPr/>
        </p:nvSpPr>
        <p:spPr>
          <a:xfrm>
            <a:off x="4118375" y="5222399"/>
            <a:ext cx="2387682" cy="354141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6"/>
            <a:tile tx="0" ty="0" sx="100000" sy="100000" flip="none" algn="tl"/>
          </a:blipFill>
          <a:ln w="44450" cap="sq" cmpd="sng">
            <a:solidFill>
              <a:srgbClr val="FFFF00"/>
            </a:solidFill>
            <a:prstDash val="dash"/>
            <a:rou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074" name="Picture 2" descr="সম্পর্কিত ছবি">
            <a:extLst>
              <a:ext uri="{FF2B5EF4-FFF2-40B4-BE49-F238E27FC236}">
                <a16:creationId xmlns:a16="http://schemas.microsoft.com/office/drawing/2014/main" id="{54439490-22DB-4809-8349-44BD34B37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7634" y="2325276"/>
            <a:ext cx="4110584" cy="2741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773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order.png এর ছবির ফলাফল">
            <a:extLst>
              <a:ext uri="{FF2B5EF4-FFF2-40B4-BE49-F238E27FC236}">
                <a16:creationId xmlns:a16="http://schemas.microsoft.com/office/drawing/2014/main" id="{B8E04B93-92F0-4464-948E-92BBA294B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order.png এর ছবির ফলাফল">
            <a:extLst>
              <a:ext uri="{FF2B5EF4-FFF2-40B4-BE49-F238E27FC236}">
                <a16:creationId xmlns:a16="http://schemas.microsoft.com/office/drawing/2014/main" id="{5FC3B18C-868B-4EFE-827D-F402867B4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সম্পর্কিত ছবি">
            <a:extLst>
              <a:ext uri="{FF2B5EF4-FFF2-40B4-BE49-F238E27FC236}">
                <a16:creationId xmlns:a16="http://schemas.microsoft.com/office/drawing/2014/main" id="{09637E8C-F09E-4F6F-8D3D-CA7B99FC5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22" y="1564002"/>
            <a:ext cx="5591955" cy="336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647700">
              <a:schemeClr val="accent5">
                <a:satMod val="175000"/>
                <a:alpha val="1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4615CE-F4A0-4211-A152-7BECAB957A26}"/>
              </a:ext>
            </a:extLst>
          </p:cNvPr>
          <p:cNvSpPr/>
          <p:nvPr/>
        </p:nvSpPr>
        <p:spPr>
          <a:xfrm>
            <a:off x="4487052" y="790878"/>
            <a:ext cx="3217892" cy="5726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বসতি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16071A-EABA-45B0-9692-7A34486F0EC0}"/>
              </a:ext>
            </a:extLst>
          </p:cNvPr>
          <p:cNvSpPr/>
          <p:nvPr/>
        </p:nvSpPr>
        <p:spPr>
          <a:xfrm>
            <a:off x="2414507" y="5133632"/>
            <a:ext cx="7362983" cy="93349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স্থায়ীভাবে বসবাসের জন্য কোন স্থানে এক বা একাধিক মানুষ যখন বসবাস করতে শুরু করে, তখন তাকে বসতি বলে।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65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border.png এর ছবির ফলাফল">
            <a:extLst>
              <a:ext uri="{FF2B5EF4-FFF2-40B4-BE49-F238E27FC236}">
                <a16:creationId xmlns:a16="http://schemas.microsoft.com/office/drawing/2014/main" id="{F311F214-EA2B-4751-9987-9397E338F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138" y="-254082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order.png এর ছবির ফলাফল">
            <a:extLst>
              <a:ext uri="{FF2B5EF4-FFF2-40B4-BE49-F238E27FC236}">
                <a16:creationId xmlns:a16="http://schemas.microsoft.com/office/drawing/2014/main" id="{4ACC218C-1E1F-4521-BEBB-64A9287A8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277128" y="3190010"/>
            <a:ext cx="8158974" cy="40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517FA93-55A8-4AD2-ADAE-3E09F5849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6" y="1701287"/>
            <a:ext cx="3689121" cy="34484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534063A9-2174-4228-81EB-72093589C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1990" y="1720337"/>
            <a:ext cx="3763169" cy="3448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সিন্ধু সভ্যতার ছবি">
            <a:extLst>
              <a:ext uri="{FF2B5EF4-FFF2-40B4-BE49-F238E27FC236}">
                <a16:creationId xmlns:a16="http://schemas.microsoft.com/office/drawing/2014/main" id="{4E43DFBC-1611-49C7-A46B-EDB0D8047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290" y="1770014"/>
            <a:ext cx="3689120" cy="33179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2A09B1-C46B-46CA-9B80-67E2C6A0DE0F}"/>
              </a:ext>
            </a:extLst>
          </p:cNvPr>
          <p:cNvSpPr/>
          <p:nvPr/>
        </p:nvSpPr>
        <p:spPr>
          <a:xfrm rot="21409911">
            <a:off x="1289836" y="5352352"/>
            <a:ext cx="2330581" cy="4845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েম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যতা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E09DF0-367F-4D02-B84E-CDCFDBAF08F0}"/>
              </a:ext>
            </a:extLst>
          </p:cNvPr>
          <p:cNvSpPr/>
          <p:nvPr/>
        </p:nvSpPr>
        <p:spPr>
          <a:xfrm rot="187427">
            <a:off x="8758420" y="5382331"/>
            <a:ext cx="2108607" cy="4845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মহেঞ্জদ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সভ্যাতা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98FEC5-E500-4020-9EF2-D845D271AFF4}"/>
              </a:ext>
            </a:extLst>
          </p:cNvPr>
          <p:cNvSpPr/>
          <p:nvPr/>
        </p:nvSpPr>
        <p:spPr>
          <a:xfrm>
            <a:off x="5393545" y="5288320"/>
            <a:ext cx="1404910" cy="4845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ন্ধু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সভ্যাতা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520EB-F6F6-4205-A2B8-297C8516C870}"/>
              </a:ext>
            </a:extLst>
          </p:cNvPr>
          <p:cNvSpPr txBox="1"/>
          <p:nvPr/>
        </p:nvSpPr>
        <p:spPr>
          <a:xfrm>
            <a:off x="4862452" y="1089681"/>
            <a:ext cx="2019398" cy="67204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44146"/>
              </a:avLst>
            </a:prstTxWarp>
            <a:spAutoFit/>
          </a:bodyPr>
          <a:lstStyle/>
          <a:p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30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621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Achintya Mondal</cp:lastModifiedBy>
  <cp:revision>148</cp:revision>
  <dcterms:created xsi:type="dcterms:W3CDTF">2019-11-01T17:41:25Z</dcterms:created>
  <dcterms:modified xsi:type="dcterms:W3CDTF">2019-11-07T16:24:27Z</dcterms:modified>
</cp:coreProperties>
</file>