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9" r:id="rId8"/>
    <p:sldId id="299" r:id="rId9"/>
    <p:sldId id="300" r:id="rId10"/>
    <p:sldId id="301" r:id="rId11"/>
    <p:sldId id="302" r:id="rId12"/>
    <p:sldId id="274" r:id="rId13"/>
    <p:sldId id="303" r:id="rId14"/>
    <p:sldId id="304" r:id="rId15"/>
    <p:sldId id="306" r:id="rId16"/>
    <p:sldId id="307" r:id="rId17"/>
    <p:sldId id="308" r:id="rId18"/>
    <p:sldId id="297" r:id="rId19"/>
    <p:sldId id="270" r:id="rId20"/>
    <p:sldId id="271" r:id="rId21"/>
    <p:sldId id="272" r:id="rId22"/>
  </p:sldIdLst>
  <p:sldSz cx="11430000" cy="6858000"/>
  <p:notesSz cx="9144000" cy="6858000"/>
  <p:defaultTextStyle>
    <a:defPPr>
      <a:defRPr lang="en-US"/>
    </a:defPPr>
    <a:lvl1pPr marL="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918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D71F-F2C1-44FE-96FA-C64872C88DC1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34D7A-A3E5-466C-9A75-2E111E08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446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D76F3-60DF-4F5C-897C-39F51EC1A999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28875" y="514350"/>
            <a:ext cx="42862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E39EA-3349-4362-8295-C90FA5BC3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6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58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28875" y="514350"/>
            <a:ext cx="42862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E39EA-3349-4362-8295-C90FA5BC3957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amor sir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4A7FF-4F72-428A-B0F5-D5BF8A3DC0B8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67E8-345E-4E3F-9775-2191BA7FBE0D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2B49-D15B-4DBC-92F6-CA804D3EE623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39-765B-4594-AA7C-1E63192399F8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0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521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04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56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086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260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1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965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817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39152-149B-4D47-80DE-610BA5C73A2A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9F32-6B1F-4AB1-B279-EBFB92899576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8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3" y="1535113"/>
            <a:ext cx="5052219" cy="63976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5216" indent="0">
              <a:buNone/>
              <a:defRPr sz="2600" b="1"/>
            </a:lvl2pPr>
            <a:lvl3pPr marL="1170432" indent="0">
              <a:buNone/>
              <a:defRPr sz="2300" b="1"/>
            </a:lvl3pPr>
            <a:lvl4pPr marL="1755648" indent="0">
              <a:buNone/>
              <a:defRPr sz="2000" b="1"/>
            </a:lvl4pPr>
            <a:lvl5pPr marL="2340864" indent="0">
              <a:buNone/>
              <a:defRPr sz="2000" b="1"/>
            </a:lvl5pPr>
            <a:lvl6pPr marL="2926080" indent="0">
              <a:buNone/>
              <a:defRPr sz="2000" b="1"/>
            </a:lvl6pPr>
            <a:lvl7pPr marL="3511296" indent="0">
              <a:buNone/>
              <a:defRPr sz="2000" b="1"/>
            </a:lvl7pPr>
            <a:lvl8pPr marL="4096512" indent="0">
              <a:buNone/>
              <a:defRPr sz="2000" b="1"/>
            </a:lvl8pPr>
            <a:lvl9pPr marL="4681728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3" y="2174875"/>
            <a:ext cx="5052219" cy="3951288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C095-CC9D-4291-92B5-936EA4C10A80}" type="datetime1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0C2D-3ACC-4A05-8A1E-A2A426A420D7}" type="datetime1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F507-CAF4-4E85-A2E2-629808D2C5F6}" type="datetime1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0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2" y="273049"/>
            <a:ext cx="3760391" cy="1162051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2"/>
            <a:ext cx="6389688" cy="585311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2" y="1435102"/>
            <a:ext cx="3760391" cy="46910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5DDF-4568-408E-95C2-80600DF3BDC5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5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9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4100"/>
            </a:lvl1pPr>
            <a:lvl2pPr marL="585216" indent="0">
              <a:buNone/>
              <a:defRPr sz="3600"/>
            </a:lvl2pPr>
            <a:lvl3pPr marL="1170432" indent="0">
              <a:buNone/>
              <a:defRPr sz="3100"/>
            </a:lvl3pPr>
            <a:lvl4pPr marL="1755648" indent="0">
              <a:buNone/>
              <a:defRPr sz="2600"/>
            </a:lvl4pPr>
            <a:lvl5pPr marL="2340864" indent="0">
              <a:buNone/>
              <a:defRPr sz="2600"/>
            </a:lvl5pPr>
            <a:lvl6pPr marL="2926080" indent="0">
              <a:buNone/>
              <a:defRPr sz="2600"/>
            </a:lvl6pPr>
            <a:lvl7pPr marL="3511296" indent="0">
              <a:buNone/>
              <a:defRPr sz="2600"/>
            </a:lvl7pPr>
            <a:lvl8pPr marL="4096512" indent="0">
              <a:buNone/>
              <a:defRPr sz="2600"/>
            </a:lvl8pPr>
            <a:lvl9pPr marL="468172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3"/>
          </a:xfrm>
        </p:spPr>
        <p:txBody>
          <a:bodyPr/>
          <a:lstStyle>
            <a:lvl1pPr marL="0" indent="0">
              <a:buNone/>
              <a:defRPr sz="1800"/>
            </a:lvl1pPr>
            <a:lvl2pPr marL="585216" indent="0">
              <a:buNone/>
              <a:defRPr sz="1500"/>
            </a:lvl2pPr>
            <a:lvl3pPr marL="1170432" indent="0">
              <a:buNone/>
              <a:defRPr sz="1300"/>
            </a:lvl3pPr>
            <a:lvl4pPr marL="1755648" indent="0">
              <a:buNone/>
              <a:defRPr sz="1200"/>
            </a:lvl4pPr>
            <a:lvl5pPr marL="2340864" indent="0">
              <a:buNone/>
              <a:defRPr sz="1200"/>
            </a:lvl5pPr>
            <a:lvl6pPr marL="2926080" indent="0">
              <a:buNone/>
              <a:defRPr sz="1200"/>
            </a:lvl6pPr>
            <a:lvl7pPr marL="3511296" indent="0">
              <a:buNone/>
              <a:defRPr sz="1200"/>
            </a:lvl7pPr>
            <a:lvl8pPr marL="4096512" indent="0">
              <a:buNone/>
              <a:defRPr sz="1200"/>
            </a:lvl8pPr>
            <a:lvl9pPr marL="468172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8B1B-67C1-4721-A3EB-98CD4BD556EE}" type="datetime1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9"/>
            <a:ext cx="10287000" cy="1143000"/>
          </a:xfrm>
          <a:prstGeom prst="rect">
            <a:avLst/>
          </a:prstGeom>
        </p:spPr>
        <p:txBody>
          <a:bodyPr vert="horz" lIns="117043" tIns="58522" rIns="117043" bIns="585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117043" tIns="58522" rIns="117043" bIns="585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03465-EF92-4101-A3BB-F35C255FB9C5}" type="datetime1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64B5-3635-44D6-8C17-4BBDAA59C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1170432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912" indent="-438912" algn="l" defTabSz="1170432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0976" indent="-365760" algn="l" defTabSz="1170432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8256" indent="-292608" algn="l" defTabSz="1170432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indent="-292608" algn="l" defTabSz="1170432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688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904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120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4336" indent="-292608" algn="l" defTabSz="117043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043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564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0864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6080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1296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96512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1728" algn="l" defTabSz="117043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171" y="286074"/>
            <a:ext cx="10317658" cy="130312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7700" b="1" dirty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en-US" sz="77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700" b="1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77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7632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981200"/>
            <a:ext cx="4953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6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5214" y="4935101"/>
            <a:ext cx="1941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4299" y="63730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0200"/>
            <a:ext cx="5257799" cy="306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4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038600"/>
            <a:ext cx="1112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নিউক্লিয়াসযুক্ত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অসবুজ,এককোষী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অণুবীক্ষণিক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অ্যান্টনি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লিউয়েন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হুক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পান।ব্যাকটেরিয়ার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দন্ডাকার,কমা,প্যাঁচানো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2564"/>
            <a:ext cx="4191000" cy="2828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7926"/>
            <a:ext cx="3714750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4071938" y="636825"/>
            <a:ext cx="3429000" cy="812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770762" y="636826"/>
            <a:ext cx="257034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7334" y="5257800"/>
            <a:ext cx="5082250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0" y="3189704"/>
            <a:ext cx="1725562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০৫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426" y="2243074"/>
            <a:ext cx="3333750" cy="2371852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6367" y="6356351"/>
            <a:ext cx="10476383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2145" y="520987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নিন্মরুপ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1600200"/>
            <a:ext cx="1835727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84" y="3962400"/>
            <a:ext cx="2073916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167" y="1582881"/>
            <a:ext cx="2071633" cy="17803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997036"/>
            <a:ext cx="1828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429000" y="1888259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কক্কাস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46190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ব্যাসিলাস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20200" y="1955512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763000" y="461904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স্পাইরিলাম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13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6849" y="4419600"/>
            <a:ext cx="8496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কক্কাস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কক্কাস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বেঁধে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পারে,যেমন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নিউমোনিয়া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2819400" cy="2255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648200" y="533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কক্কাস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1295400"/>
            <a:ext cx="28575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9147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9922" y="4724400"/>
            <a:ext cx="8496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ব্যাসিলাস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ধনুষ্টংকার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রক্তামাশয়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33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ব্যাসিলাস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1600200"/>
            <a:ext cx="2590800" cy="1943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0" b="4747"/>
          <a:stretch/>
        </p:blipFill>
        <p:spPr>
          <a:xfrm>
            <a:off x="7639498" y="1657350"/>
            <a:ext cx="2323652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6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9140" y="4800600"/>
            <a:ext cx="8496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3340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3276600" cy="2457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30" y="1295400"/>
            <a:ext cx="2993320" cy="24574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6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4308" y="5257800"/>
            <a:ext cx="729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স্পাইরিলাম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প্যাঁচানো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199" y="554182"/>
            <a:ext cx="1828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স্পাইরিলাম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38957"/>
            <a:ext cx="2442443" cy="2442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35" y="1138957"/>
            <a:ext cx="2863565" cy="2442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46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18</a:t>
            </a:fld>
            <a:endParaRPr lang="en-US"/>
          </a:p>
        </p:txBody>
      </p:sp>
      <p:sp>
        <p:nvSpPr>
          <p:cNvPr id="2" name="Snip Diagonal Corner Rectangle 1"/>
          <p:cNvSpPr/>
          <p:nvPr/>
        </p:nvSpPr>
        <p:spPr>
          <a:xfrm>
            <a:off x="3771900" y="381000"/>
            <a:ext cx="3238500" cy="12192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1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6550" y="5333999"/>
            <a:ext cx="502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021" y="2277860"/>
            <a:ext cx="5214257" cy="229414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6" y="279401"/>
            <a:ext cx="1635794" cy="826073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70195" y="2756815"/>
            <a:ext cx="4468300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752600"/>
            <a:ext cx="3804657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43209" y="3945986"/>
            <a:ext cx="5197667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ব্যাকতেরিয়া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209" y="5037082"/>
            <a:ext cx="4886684" cy="59524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262822"/>
            <a:ext cx="1561432" cy="473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6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218370" y="76201"/>
            <a:ext cx="2296231" cy="1056906"/>
          </a:xfrm>
          <a:prstGeom prst="rect">
            <a:avLst/>
          </a:prstGeom>
          <a:solidFill>
            <a:schemeClr val="bg1"/>
          </a:solidFill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6100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1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305168"/>
            <a:ext cx="2000250" cy="2412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07674" y="3524647"/>
            <a:ext cx="3955339" cy="2672732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অমর চন্দ্র দাস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আষ্টা মহামায়া পাঠশালা উচ্চ বিদ্যালয়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ফরিদগঞ্জ,চাঁদপুর।</a:t>
            </a:r>
          </a:p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01812182668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E-mail-amordas49@gmail.com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</a:t>
            </a:fld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0400" y="3429000"/>
            <a:ext cx="43188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শ্রেণি-সপ্তম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অধ্যায়-০১।পাঠ-৩,৪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তারিখ-০৭/১১/২০১৯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05168"/>
            <a:ext cx="2034652" cy="2412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2716" y="2787570"/>
            <a:ext cx="5712181" cy="215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599" y="665018"/>
            <a:ext cx="2543094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8261" y="5509491"/>
            <a:ext cx="7273478" cy="51829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ব্যাকটেরিওফাজ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1738" y="2193636"/>
            <a:ext cx="4261186" cy="2540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4775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9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371080"/>
            <a:ext cx="8705037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সবাইকে পরবর্তী ক্লাসের আমন্ত্রণ রইলো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377654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82" y="3377654"/>
            <a:ext cx="16001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2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1238250" y="279400"/>
            <a:ext cx="9810750" cy="1016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043" tIns="58522" rIns="117043" bIns="58522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30337" y="351552"/>
            <a:ext cx="7639040" cy="903017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100" dirty="0">
                <a:latin typeface="NikoshBAN" pitchFamily="2" charset="0"/>
                <a:cs typeface="NikoshBAN" pitchFamily="2" charset="0"/>
              </a:rPr>
              <a:t>নিচের ছবিগুলো ভালো করে লক্ষ্য কর</a:t>
            </a:r>
            <a:endParaRPr lang="en-US" sz="5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953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084553" y="5257800"/>
            <a:ext cx="1891751" cy="59524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7800" y="5257800"/>
            <a:ext cx="2546463" cy="595241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ame 21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57" y="1694811"/>
            <a:ext cx="4591570" cy="2582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12" y="1694811"/>
            <a:ext cx="4325488" cy="26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9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7250" y="1803401"/>
            <a:ext cx="3638550" cy="1687847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r>
              <a:rPr lang="bn-IN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51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1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প্রাণীর শ্রেণিবিন্যাস</a:t>
            </a:r>
            <a:endParaRPr lang="en-US" sz="51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54960" y="371080"/>
            <a:ext cx="5244153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5600" dirty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66800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1430000" cy="6975079"/>
          </a:xfrm>
          <a:prstGeom prst="frame">
            <a:avLst>
              <a:gd name="adj1" fmla="val 1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375" y="1445209"/>
            <a:ext cx="2381250" cy="28219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26023" y="4800600"/>
            <a:ext cx="5777954" cy="979961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600" dirty="0" err="1" smtClean="0">
                <a:latin typeface="NikoshBAN" pitchFamily="2" charset="0"/>
                <a:cs typeface="NikoshBAN" pitchFamily="2" charset="0"/>
              </a:rPr>
              <a:t>ব্যাকটেরিয়া</a:t>
            </a:r>
            <a:r>
              <a:rPr lang="en-US" sz="5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5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381" y="1351739"/>
            <a:ext cx="5907796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100" b="1" dirty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b="1" dirty="0" err="1">
                <a:latin typeface="NikoshBAN" pitchFamily="2" charset="0"/>
                <a:cs typeface="NikoshBAN" pitchFamily="2" charset="0"/>
              </a:rPr>
              <a:t>শিক্ষর্থীরা</a:t>
            </a:r>
            <a:r>
              <a:rPr lang="en-US" sz="4100" b="1" dirty="0">
                <a:latin typeface="NikoshBAN" pitchFamily="2" charset="0"/>
                <a:cs typeface="NikoshBAN" pitchFamily="2" charset="0"/>
              </a:rPr>
              <a:t>…………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555" y="2971800"/>
            <a:ext cx="9480818" cy="3565285"/>
          </a:xfrm>
          <a:prstGeom prst="rect">
            <a:avLst/>
          </a:prstGeom>
          <a:noFill/>
        </p:spPr>
        <p:txBody>
          <a:bodyPr wrap="square" lIns="117043" tIns="58522" rIns="117043" bIns="58522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;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ব্যাকটেরিয়ার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উপকারিতা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অপকারিতা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177801"/>
            <a:ext cx="1707929" cy="749129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41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5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6259" y="304799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3657600"/>
            <a:ext cx="131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182" y="4572000"/>
            <a:ext cx="1127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ইলেক্ট্রন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অণুবীক্ষণ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ভাইরাসদেরকে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সরলতম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জীব।ভাইরাসের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প্লাজমারেমা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সুংগঠিত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নিউক্লিয়াস,সাইটোপ্লাজম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নেই।তাই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অকোষীয়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997527"/>
            <a:ext cx="1998518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0762" y="636826"/>
            <a:ext cx="1797697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4733" y="5125632"/>
            <a:ext cx="4389753" cy="672185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1501" y="3182779"/>
            <a:ext cx="1674266" cy="472130"/>
          </a:xfrm>
          <a:prstGeom prst="rect">
            <a:avLst/>
          </a:prstGeom>
          <a:noFill/>
        </p:spPr>
        <p:txBody>
          <a:bodyPr wrap="none" lIns="117043" tIns="58522" rIns="117043" bIns="58522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সময়- ০৩মিনিট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1"/>
            <a:ext cx="10572750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3611" y="1828800"/>
            <a:ext cx="3824098" cy="23691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2588" y="381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3505" y="5486400"/>
            <a:ext cx="5827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ব্যাকটেরিওফাজ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413" y="1295400"/>
            <a:ext cx="3247869" cy="39624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6104288" y="1600200"/>
            <a:ext cx="1600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00082" y="2209800"/>
            <a:ext cx="223421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500082" y="2743200"/>
            <a:ext cx="220440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687290" y="3581400"/>
            <a:ext cx="204701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721754" y="4419600"/>
            <a:ext cx="201254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210550" y="1384012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মাথা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3400" y="1905000"/>
            <a:ext cx="1314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DNA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5018" y="2499586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34374" y="3334731"/>
            <a:ext cx="952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লেজ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34374" y="4150071"/>
            <a:ext cx="195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স্পর্শক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64B5-3635-44D6-8C17-4BBDAA59CD5D}" type="slidenum">
              <a:rPr lang="en-US" smtClean="0"/>
              <a:t>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9472" y="6356351"/>
            <a:ext cx="10433278" cy="365125"/>
          </a:xfrm>
        </p:spPr>
        <p:txBody>
          <a:bodyPr/>
          <a:lstStyle/>
          <a:p>
            <a:r>
              <a:rPr lang="as-IN" dirty="0" smtClean="0">
                <a:latin typeface="NikoshBAN" pitchFamily="2" charset="0"/>
                <a:cs typeface="NikoshBAN" pitchFamily="2" charset="0"/>
              </a:rPr>
              <a:t>অমর চন্দ্র দাস। সহকারি শিক্ষক ,আষ্টা মহামায়া পাঠশালা উচ্চ বিদ্যালয়,ফরিদগঞ্জ,চাঁদপুর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1430000" cy="6858000"/>
          </a:xfrm>
          <a:prstGeom prst="frame">
            <a:avLst>
              <a:gd name="adj1" fmla="val 1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445" y="4114800"/>
            <a:ext cx="1043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গোলাকার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দন্ডাকার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ব্যাঙাচির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পাউরুটির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পারে।ভাইরাস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হাম,ইনফুয়েঞ্জা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করে।এছাড়া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টুংরো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তামাকের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মোজাইক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ভাইরাসের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750361"/>
            <a:ext cx="3489614" cy="26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7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619</Words>
  <Application>Microsoft Office PowerPoint</Application>
  <PresentationFormat>Custom</PresentationFormat>
  <Paragraphs>115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SURJA</dc:creator>
  <cp:lastModifiedBy>SURJA</cp:lastModifiedBy>
  <cp:revision>287</cp:revision>
  <dcterms:created xsi:type="dcterms:W3CDTF">2019-07-29T14:32:11Z</dcterms:created>
  <dcterms:modified xsi:type="dcterms:W3CDTF">2019-11-08T02:54:47Z</dcterms:modified>
</cp:coreProperties>
</file>