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4" r:id="rId4"/>
    <p:sldId id="275" r:id="rId5"/>
    <p:sldId id="276" r:id="rId6"/>
    <p:sldId id="257" r:id="rId7"/>
    <p:sldId id="262" r:id="rId8"/>
    <p:sldId id="268" r:id="rId9"/>
    <p:sldId id="270" r:id="rId10"/>
    <p:sldId id="271" r:id="rId11"/>
    <p:sldId id="272" r:id="rId12"/>
    <p:sldId id="273" r:id="rId13"/>
    <p:sldId id="267" r:id="rId14"/>
    <p:sldId id="269" r:id="rId15"/>
    <p:sldId id="279" r:id="rId16"/>
    <p:sldId id="280" r:id="rId17"/>
    <p:sldId id="281" r:id="rId18"/>
    <p:sldId id="277" r:id="rId19"/>
    <p:sldId id="278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E58"/>
    <a:srgbClr val="E440D0"/>
    <a:srgbClr val="35CB52"/>
    <a:srgbClr val="E3ADDB"/>
    <a:srgbClr val="DB81CA"/>
    <a:srgbClr val="C2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1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0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3A7B-4591-4DE8-B7A9-0D94881B05C5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45AE8-7D3F-44AB-A939-93158852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860" y="1924334"/>
            <a:ext cx="5868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982638" y="1133099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934870" y="4081016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8857397" y="4081016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8857397" y="1037397"/>
            <a:ext cx="2006221" cy="1965278"/>
          </a:xfrm>
          <a:prstGeom prst="star4">
            <a:avLst/>
          </a:prstGeom>
          <a:gradFill>
            <a:gsLst>
              <a:gs pos="40000">
                <a:srgbClr val="FFFF00"/>
              </a:gs>
              <a:gs pos="74000">
                <a:srgbClr val="46DE5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64" y="890298"/>
            <a:ext cx="6476877" cy="41047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012" y="0"/>
            <a:ext cx="3158002" cy="3212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2523" y="5322628"/>
            <a:ext cx="513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হাত না ধুয়েই খেতে বসল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2" y="2281219"/>
            <a:ext cx="4705783" cy="317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331" y="0"/>
            <a:ext cx="2625330" cy="2670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8537"/>
            <a:ext cx="51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মামা, অন্তুকে জোর করে টেনে তুললেন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702" y="2023896"/>
            <a:ext cx="5042531" cy="342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41492" y="5868537"/>
            <a:ext cx="524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হাত ধোয়ালেন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71" y="1163663"/>
            <a:ext cx="6893991" cy="464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865" y="122830"/>
            <a:ext cx="2284135" cy="2323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642" y="6045958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তাকে খেতে দিলেন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4628" y="1291333"/>
            <a:ext cx="683493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628" y="4972875"/>
            <a:ext cx="67056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অন্তুকে দেখতে তার মামা এসেছিল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তার মামা বিরিয়ানী এনেছিল।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193" y="2710274"/>
            <a:ext cx="67818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81598" y="1933639"/>
            <a:ext cx="2908654" cy="1477542"/>
            <a:chOff x="8120417" y="1075956"/>
            <a:chExt cx="2406555" cy="147754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Cloud Callout 8"/>
            <p:cNvSpPr/>
            <p:nvPr/>
          </p:nvSpPr>
          <p:spPr>
            <a:xfrm>
              <a:off x="8120417" y="1075956"/>
              <a:ext cx="2406555" cy="877378"/>
            </a:xfrm>
            <a:prstGeom prst="cloudCallout">
              <a:avLst/>
            </a:prstGeom>
            <a:solidFill>
              <a:srgbClr val="FFFF0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03600" y="1353169"/>
              <a:ext cx="2140424" cy="1200329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93222" y="4680273"/>
            <a:ext cx="3098778" cy="1431376"/>
            <a:chOff x="8120417" y="4241584"/>
            <a:chExt cx="2406555" cy="1431376"/>
          </a:xfrm>
        </p:grpSpPr>
        <p:sp>
          <p:nvSpPr>
            <p:cNvPr id="16" name="Cloud Callout 15"/>
            <p:cNvSpPr/>
            <p:nvPr/>
          </p:nvSpPr>
          <p:spPr>
            <a:xfrm>
              <a:off x="8120417" y="4241584"/>
              <a:ext cx="2406555" cy="877378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20668" y="447263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 নাও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 সঠিক উত্তর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4844" y="59986"/>
            <a:ext cx="3954191" cy="1078176"/>
            <a:chOff x="7961441" y="2429303"/>
            <a:chExt cx="3954191" cy="1078176"/>
          </a:xfrm>
        </p:grpSpPr>
        <p:sp>
          <p:nvSpPr>
            <p:cNvPr id="10" name="Flowchart: Collate 9"/>
            <p:cNvSpPr/>
            <p:nvPr/>
          </p:nvSpPr>
          <p:spPr>
            <a:xfrm rot="5400000">
              <a:off x="9273652" y="1276068"/>
              <a:ext cx="1078176" cy="3384645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61441" y="2696241"/>
              <a:ext cx="1473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023387" y="2696241"/>
              <a:ext cx="1892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74628" y="3959400"/>
            <a:ext cx="6793987" cy="551058"/>
            <a:chOff x="887104" y="4129215"/>
            <a:chExt cx="6793987" cy="551058"/>
          </a:xfr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887104" y="4129215"/>
              <a:ext cx="6793987" cy="51452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4471" y="4157053"/>
              <a:ext cx="6596620" cy="523220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অন্তুকে দেখার জন্য কে এসেছিল? কি নিয়ে এসেছিল?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4439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24000" y="-12412"/>
            <a:ext cx="9144000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E3ADDB"/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1371601"/>
            <a:ext cx="8229600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অন্তুর পছন্দের খাবার কি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2234626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পোলাও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বিরিয়ানী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মাংসভাত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3124201"/>
            <a:ext cx="266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মাছভাত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3886201"/>
            <a:ext cx="822960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মামা ,অন্তুর হাত থেকে বিরিয়ানীর প্যাকেট কেড়ে নিলেন কেন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1200" y="4673026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খাবারে মাছি ছিল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4724401"/>
            <a:ext cx="3124200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মিলে খাবে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1200" y="551122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খাবার নোংরা 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562601"/>
            <a:ext cx="320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না ধুয়ে খাচ্ছিল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402223">
            <a:off x="5825778" y="22674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402223">
            <a:off x="6084638" y="5620226"/>
            <a:ext cx="738785" cy="10501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8763000" y="21336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8763000" y="4762500"/>
            <a:ext cx="1447800" cy="1524000"/>
          </a:xfrm>
          <a:prstGeom prst="left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83977" y="81375"/>
            <a:ext cx="4770706" cy="815926"/>
            <a:chOff x="3683977" y="81375"/>
            <a:chExt cx="4770706" cy="815926"/>
          </a:xfrm>
        </p:grpSpPr>
        <p:sp>
          <p:nvSpPr>
            <p:cNvPr id="2" name="Oval 1"/>
            <p:cNvSpPr/>
            <p:nvPr/>
          </p:nvSpPr>
          <p:spPr>
            <a:xfrm>
              <a:off x="3683977" y="81375"/>
              <a:ext cx="4770706" cy="815926"/>
            </a:xfrm>
            <a:prstGeom prst="ellipse">
              <a:avLst/>
            </a:prstGeom>
            <a:gradFill>
              <a:gsLst>
                <a:gs pos="0">
                  <a:srgbClr val="35CB52"/>
                </a:gs>
                <a:gs pos="95000">
                  <a:srgbClr val="E3ADD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48200" y="218421"/>
              <a:ext cx="2778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সঠিক উত্তরটি বল; 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7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00" y="762538"/>
            <a:ext cx="6180952" cy="6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" y="2151397"/>
            <a:ext cx="10058400" cy="338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08702" y="2429042"/>
            <a:ext cx="34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অস্থির, অশান্ত, চটপটে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736" y="3125474"/>
            <a:ext cx="29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সুবাস, সৌরভ 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533" y="3933562"/>
            <a:ext cx="323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সুস্বাদু খাবার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093" y="4716474"/>
            <a:ext cx="356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E440D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থাবায় থাবায় খাওয়া </a:t>
            </a:r>
            <a:endParaRPr lang="en-US" sz="3200" dirty="0">
              <a:solidFill>
                <a:srgbClr val="E440D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00" y="153559"/>
            <a:ext cx="8104762" cy="50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5113339"/>
            <a:ext cx="1695238" cy="6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7" y="3743639"/>
            <a:ext cx="1704762" cy="6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9" y="2078700"/>
            <a:ext cx="1676190" cy="619048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5444198" y="19856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398869" y="3594784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398869" y="504326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555" y="691395"/>
            <a:ext cx="62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বিভাজন করে নতুন শব্দ ও বাক্য  গঠন করি                                    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2253" y="2078700"/>
            <a:ext cx="235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– ন + 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492" y="3743639"/>
            <a:ext cx="252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 – ঞ + চ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490" y="5113339"/>
            <a:ext cx="2150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– ন + ধ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398869" y="2051436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444198" y="3694993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162846" y="5025035"/>
            <a:ext cx="703384" cy="805177"/>
          </a:xfrm>
          <a:prstGeom prst="chevron">
            <a:avLst/>
          </a:prstGeom>
          <a:solidFill>
            <a:srgbClr val="46DE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8881" y="2049042"/>
            <a:ext cx="148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881" y="3743639"/>
            <a:ext cx="206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7582" y="5247249"/>
            <a:ext cx="1165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846" y="2773198"/>
            <a:ext cx="648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 চেয়ে চিতার আগুন 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78881" y="4500170"/>
            <a:ext cx="56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উত্তরাঞ্চলে বাস করি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9104" y="5984106"/>
            <a:ext cx="495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 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559558"/>
            <a:ext cx="281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44" y="0"/>
            <a:ext cx="12537744" cy="6847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0212" y="1514038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42879" y="1498743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3471" y="1469310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49079" y="1469309"/>
            <a:ext cx="1514902" cy="5868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55522" y="1488447"/>
            <a:ext cx="141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খেলা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1163" y="1516116"/>
            <a:ext cx="113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3074" y="1641609"/>
            <a:ext cx="108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61722" y="1490848"/>
            <a:ext cx="12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সুগন্ধটা 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585" y="1471387"/>
            <a:ext cx="130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972 L -0.41771 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4167 0.2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5352 0.4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03594 0.51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4" y="0"/>
            <a:ext cx="7368926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16790194">
            <a:off x="619431" y="265034"/>
            <a:ext cx="3482704" cy="3499242"/>
          </a:xfrm>
          <a:prstGeom prst="wedgeEllipseCallou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028" y="1182231"/>
            <a:ext cx="33235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চতুর্থ শ্রেণি </a:t>
            </a:r>
          </a:p>
          <a:p>
            <a:pPr algn="ctr"/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 ৪৮  পৃষ্ঠা বের করে </a:t>
            </a:r>
            <a:r>
              <a:rPr lang="bn-IN" sz="2800" b="1" dirty="0" smtClean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IN" sz="2800" b="1" dirty="0">
                <a:solidFill>
                  <a:srgbClr val="E440D0"/>
                </a:solidFill>
                <a:latin typeface="NikoshBAN" pitchFamily="2" charset="0"/>
                <a:cs typeface="NikoshBAN" pitchFamily="2" charset="0"/>
              </a:rPr>
              <a:t>পাঠ শোন</a:t>
            </a:r>
            <a:endParaRPr lang="en-US" sz="2800" b="1" dirty="0">
              <a:solidFill>
                <a:srgbClr val="E440D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E44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880" y="1794058"/>
            <a:ext cx="6774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 নিরবে মনযোগ দিয়ে পড়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0915" y="3507754"/>
            <a:ext cx="4954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হাত ধুয়ে নাও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অন্তু খুব হাসিখুশি--------মামা ওর হাত চেপে ধরলেন।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3195" y="196629"/>
            <a:ext cx="5500048" cy="1507480"/>
            <a:chOff x="3313195" y="196629"/>
            <a:chExt cx="5500048" cy="1378424"/>
          </a:xfrm>
        </p:grpSpPr>
        <p:sp>
          <p:nvSpPr>
            <p:cNvPr id="3" name="Oval 2"/>
            <p:cNvSpPr/>
            <p:nvPr/>
          </p:nvSpPr>
          <p:spPr>
            <a:xfrm>
              <a:off x="3313195" y="196629"/>
              <a:ext cx="5500048" cy="1378424"/>
            </a:xfrm>
            <a:prstGeom prst="ellipse">
              <a:avLst/>
            </a:prstGeom>
            <a:gradFill>
              <a:gsLst>
                <a:gs pos="40000">
                  <a:srgbClr val="92D050"/>
                </a:gs>
                <a:gs pos="74000">
                  <a:srgbClr val="46DE58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34419" y="331843"/>
              <a:ext cx="3657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294" y="3507754"/>
            <a:ext cx="56477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63219" y="3155576"/>
            <a:ext cx="0" cy="342451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75294" y="3765176"/>
            <a:ext cx="17931" cy="2528048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7059" y="3747247"/>
            <a:ext cx="0" cy="2456329"/>
          </a:xfrm>
          <a:prstGeom prst="line">
            <a:avLst/>
          </a:prstGeom>
          <a:ln w="5715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697440" y="138886"/>
            <a:ext cx="6687403" cy="166835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54823" y="376517"/>
            <a:ext cx="4016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589" y="2043952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123699" y="2169459"/>
            <a:ext cx="573741" cy="643934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068" y="2105506"/>
            <a:ext cx="935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সময় হাত পরিষ্কার না রাখলে কী হয় ?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3589" y="4249270"/>
            <a:ext cx="152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23698" y="4312023"/>
            <a:ext cx="573741" cy="643934"/>
          </a:xfrm>
          <a:prstGeom prst="chevr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8854" y="4249270"/>
            <a:ext cx="722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অভ্যাস করলে অসুখ-বিসুখ অনেক কমে যায় ?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150221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301414" y="0"/>
            <a:ext cx="47904" cy="6669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508810" y="376517"/>
            <a:ext cx="0" cy="5970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719" y="1488140"/>
            <a:ext cx="9090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সবাই ভালো থাকবে</a:t>
            </a:r>
          </a:p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আগামি দিন এই পাঠের বাকী অংশ আলোচনা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746"/>
            <a:ext cx="3780429" cy="2551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3827" y="122831"/>
            <a:ext cx="468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সারাদিন কত কাজ করি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951" y="3569125"/>
            <a:ext cx="364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বাগানে কাজ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020746"/>
            <a:ext cx="3534771" cy="2459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5367" y="3569125"/>
            <a:ext cx="42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গাছ থেকে ফল পাড়ি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29" y="3990453"/>
            <a:ext cx="3796353" cy="2351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86602" y="6302170"/>
            <a:ext cx="343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ধুলা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8101" y="6341521"/>
            <a:ext cx="317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 কাজে সাহায্য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792872" y="464024"/>
            <a:ext cx="4276299" cy="2293582"/>
            <a:chOff x="7792872" y="464024"/>
            <a:chExt cx="4276299" cy="2293582"/>
          </a:xfrm>
        </p:grpSpPr>
        <p:sp>
          <p:nvSpPr>
            <p:cNvPr id="13" name="Cloud Callout 12"/>
            <p:cNvSpPr/>
            <p:nvPr/>
          </p:nvSpPr>
          <p:spPr>
            <a:xfrm>
              <a:off x="7792872" y="464024"/>
              <a:ext cx="4276299" cy="2293582"/>
            </a:xfrm>
            <a:prstGeom prst="cloudCallout">
              <a:avLst/>
            </a:prstGeom>
            <a:solidFill>
              <a:srgbClr val="46DE5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2765" y="855443"/>
              <a:ext cx="331640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 কি তাহলে এমনি ভাবে খেতে বসব 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3" y="3885675"/>
            <a:ext cx="3490414" cy="2483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4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77" y="503593"/>
            <a:ext cx="3926164" cy="2688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2" y="1295850"/>
            <a:ext cx="6113139" cy="419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7314141" y="3657600"/>
            <a:ext cx="4258101" cy="2060812"/>
          </a:xfrm>
          <a:prstGeom prst="cloudCallou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8164" y="4395618"/>
            <a:ext cx="333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খেতে বসব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97" y="1037229"/>
            <a:ext cx="5513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হাত ধুয়ে নাও 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90" y="2947223"/>
            <a:ext cx="4993057" cy="3420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1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202" y="2499616"/>
            <a:ext cx="8065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১.১.১. যুক্তব্যঞ্জন সহযোগে গঠিত শব্দ শুনে বুঝতে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১.২.১. উচ্চারিত পঠিত বাক্য শুনে বলতে পারবে।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১.৩.৬.  শুদ্ধউচ্চারণে প্রশ্ন করতে ও উত্তর দিতে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১.৫.১.  পাঠে ব্যবহৃত শব্দ দিয়ে নতুন নতুন বাক্য লিখতে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656" y="1241946"/>
            <a:ext cx="3916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</a:p>
          <a:p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20621" y="2497540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15905" y="2497540"/>
            <a:ext cx="0" cy="3384645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70246" y="2483779"/>
            <a:ext cx="13648" cy="2363364"/>
          </a:xfrm>
          <a:prstGeom prst="line">
            <a:avLst/>
          </a:prstGeom>
          <a:ln w="38100">
            <a:solidFill>
              <a:srgbClr val="E440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86777"/>
              </p:ext>
            </p:extLst>
          </p:nvPr>
        </p:nvGraphicFramePr>
        <p:xfrm>
          <a:off x="9569355" y="28915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9355" y="28915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1439" y="341195"/>
            <a:ext cx="4189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779" y="1807866"/>
            <a:ext cx="4516306" cy="433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Arrow 4"/>
          <p:cNvSpPr/>
          <p:nvPr/>
        </p:nvSpPr>
        <p:spPr>
          <a:xfrm>
            <a:off x="9569355" y="1323833"/>
            <a:ext cx="748352" cy="13784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89660" y="3515283"/>
            <a:ext cx="156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7"/>
          <a:stretch/>
        </p:blipFill>
        <p:spPr>
          <a:xfrm>
            <a:off x="0" y="5749119"/>
            <a:ext cx="12192000" cy="2217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61" y="1710891"/>
            <a:ext cx="6323638" cy="383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424" y="5749119"/>
            <a:ext cx="73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খুব হাসি খুশি ছেলে, পড়াশোনাও ভালো কিন্তু একটু চঞ্চল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338" y="0"/>
            <a:ext cx="2731245" cy="2664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3617" y="2241645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1" t="31768" r="17765" b="22796"/>
          <a:stretch/>
        </p:blipFill>
        <p:spPr>
          <a:xfrm>
            <a:off x="9335069" y="-163773"/>
            <a:ext cx="2729553" cy="2661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863617" y="2241645"/>
            <a:ext cx="16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63" y="920656"/>
            <a:ext cx="6159084" cy="405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7077" y="5445456"/>
            <a:ext cx="7246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মামা,এক দিন তাদের বাড়িতে বেড়াতে এলো।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অন্তুর জন্য নিয়ে এলো তার পছন্দের বিরিয়ানী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415</Words>
  <Application>Microsoft Office PowerPoint</Application>
  <PresentationFormat>Custom</PresentationFormat>
  <Paragraphs>90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repon</dc:creator>
  <cp:lastModifiedBy>Daudpur-GPS</cp:lastModifiedBy>
  <cp:revision>80</cp:revision>
  <dcterms:created xsi:type="dcterms:W3CDTF">2017-04-10T07:19:18Z</dcterms:created>
  <dcterms:modified xsi:type="dcterms:W3CDTF">2019-11-08T15:33:54Z</dcterms:modified>
</cp:coreProperties>
</file>