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6" r:id="rId3"/>
    <p:sldId id="259" r:id="rId4"/>
    <p:sldId id="260" r:id="rId5"/>
    <p:sldId id="261" r:id="rId6"/>
    <p:sldId id="268" r:id="rId7"/>
    <p:sldId id="270" r:id="rId8"/>
    <p:sldId id="269" r:id="rId9"/>
    <p:sldId id="273" r:id="rId10"/>
    <p:sldId id="274" r:id="rId11"/>
    <p:sldId id="275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04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3C7BE-FB2A-4589-ADC1-5D5C7648AEB1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1AECA-83DD-4709-BBEA-CB467F2CCB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85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238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1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07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67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1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7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38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1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0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5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968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 Rangpur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095C62-ECC3-4B34-A60D-EF6064BB4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38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31775" cmpd="thickThin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4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221604" y="3409534"/>
            <a:ext cx="4833082" cy="1844456"/>
          </a:xfrm>
          <a:prstGeom prst="rect">
            <a:avLst/>
          </a:prstGeom>
          <a:noFill/>
          <a:ln w="57150">
            <a:noFill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104498" tIns="52249" rIns="104498" bIns="52249">
            <a:prstTxWarp prst="textPlain">
              <a:avLst/>
            </a:prstTxWarp>
            <a:spAutoFit/>
            <a:sp3d extrusionH="57150">
              <a:bevelT w="82550" h="38100" prst="coolSlant"/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bn-BD" sz="113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5" y="691556"/>
            <a:ext cx="5354145" cy="50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9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10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391" y="1230553"/>
            <a:ext cx="3094159" cy="457648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104868" y="5184357"/>
            <a:ext cx="5950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A</a:t>
            </a:r>
            <a:endParaRPr lang="en-GB" sz="4000" dirty="0"/>
          </a:p>
        </p:txBody>
      </p:sp>
      <p:sp>
        <p:nvSpPr>
          <p:cNvPr id="14" name="Rectangle 13"/>
          <p:cNvSpPr/>
          <p:nvPr/>
        </p:nvSpPr>
        <p:spPr>
          <a:xfrm>
            <a:off x="6162845" y="5391543"/>
            <a:ext cx="5806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GB" sz="4000" dirty="0"/>
          </a:p>
        </p:txBody>
      </p:sp>
      <p:sp>
        <p:nvSpPr>
          <p:cNvPr id="18" name="Rectangle 17"/>
          <p:cNvSpPr/>
          <p:nvPr/>
        </p:nvSpPr>
        <p:spPr>
          <a:xfrm>
            <a:off x="10201264" y="5453098"/>
            <a:ext cx="569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56" y="1230654"/>
            <a:ext cx="2560856" cy="3953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9" y="1626627"/>
            <a:ext cx="4293358" cy="35280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265832" y="237388"/>
            <a:ext cx="10955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AওB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C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সাদৃশ্য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903" y="267041"/>
            <a:ext cx="73052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AওB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নিউক্লিয়াস কী সুগঠিত?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25217" y="221677"/>
            <a:ext cx="3850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রাজ্য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প্রকৃত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কোষী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12575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5" grpId="0"/>
      <p:bldP spid="15" grpId="1"/>
      <p:bldP spid="16" grpId="0"/>
      <p:bldP spid="16" grpId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11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76291" y="837062"/>
            <a:ext cx="24384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অণুজীব জগৎ</a:t>
            </a:r>
            <a:endParaRPr lang="en-GB" sz="4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3152291" y="2132462"/>
            <a:ext cx="5715000" cy="990600"/>
            <a:chOff x="2743200" y="2362200"/>
            <a:chExt cx="5715000" cy="9906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743200" y="2362200"/>
              <a:ext cx="5715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486400" y="2362200"/>
              <a:ext cx="0" cy="990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458200" y="2362200"/>
              <a:ext cx="0" cy="990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743200" y="2362200"/>
              <a:ext cx="0" cy="990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>
            <a:stCxn id="19" idx="2"/>
          </p:cNvCxnSpPr>
          <p:nvPr/>
        </p:nvCxnSpPr>
        <p:spPr>
          <a:xfrm>
            <a:off x="5895535" y="1606503"/>
            <a:ext cx="0" cy="3735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33094" y="3123062"/>
            <a:ext cx="2514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রাজ্য-১: এক্যারিওটা/ অকোষীয়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উদা: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577" y="3101291"/>
            <a:ext cx="2514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রাজ্য-2: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ক্যারিওটা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আদিকোষী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09989" y="3068634"/>
            <a:ext cx="2514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ক্যারিওটা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প্রকৃতকোষী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47447" y="231183"/>
            <a:ext cx="70278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এবার সবাই নিচের শূন্যস্থান পূরণ করি:  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43982" y="3123062"/>
            <a:ext cx="2503712" cy="2040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4978371" y="3217496"/>
            <a:ext cx="2503712" cy="2040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7944724" y="3233721"/>
            <a:ext cx="2503712" cy="2040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9875333" y="1111283"/>
            <a:ext cx="165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৩মিনিট</a:t>
            </a:r>
            <a:endParaRPr lang="en-GB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25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9" grpId="0"/>
      <p:bldP spid="5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12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1003" y="846161"/>
            <a:ext cx="2674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GB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Object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992691"/>
              </p:ext>
            </p:extLst>
          </p:nvPr>
        </p:nvGraphicFramePr>
        <p:xfrm>
          <a:off x="5638800" y="30416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38800" y="30416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31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13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0319" y="1479645"/>
            <a:ext cx="34631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600" dirty="0">
                <a:latin typeface="NikoshBAN" pitchFamily="2" charset="0"/>
                <a:cs typeface="NikoshBAN" pitchFamily="2" charset="0"/>
              </a:rPr>
              <a:t>গুরুত্বপূর্ণ </a:t>
            </a:r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শব্দ</a:t>
            </a:r>
            <a:endParaRPr lang="bn-IN" sz="6600" dirty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এক্যারিওটা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600" dirty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প্রোক্যারিওটা</a:t>
            </a:r>
            <a:endParaRPr lang="bn-IN" sz="3600" dirty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ইউক্যারিওটা</a:t>
            </a:r>
            <a:endParaRPr lang="bn-IN" sz="3600" dirty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অণুজীব</a:t>
            </a:r>
            <a:endParaRPr lang="bn-IN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06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14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9" t="5314" r="5970" b="8624"/>
          <a:stretch/>
        </p:blipFill>
        <p:spPr>
          <a:xfrm>
            <a:off x="3167523" y="1037229"/>
            <a:ext cx="6065333" cy="4517410"/>
          </a:xfrm>
          <a:prstGeom prst="ellipse">
            <a:avLst/>
          </a:prstGeom>
          <a:ln w="63500" cap="rnd">
            <a:solidFill>
              <a:srgbClr val="97040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220806" y="4228399"/>
            <a:ext cx="4833082" cy="1844456"/>
          </a:xfrm>
          <a:prstGeom prst="rect">
            <a:avLst/>
          </a:prstGeom>
          <a:noFill/>
          <a:ln w="57150">
            <a:noFill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104498" tIns="52249" rIns="104498" bIns="52249">
            <a:prstTxWarp prst="textPlain">
              <a:avLst/>
            </a:prstTxWarp>
            <a:spAutoFit/>
            <a:sp3d extrusionH="57150">
              <a:bevelT w="82550" h="38100" prst="coolSlant"/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bn-BD" sz="11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0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2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Horizontal Scroll 14"/>
          <p:cNvSpPr/>
          <p:nvPr/>
        </p:nvSpPr>
        <p:spPr>
          <a:xfrm>
            <a:off x="2452048" y="424571"/>
            <a:ext cx="7848600" cy="5943600"/>
          </a:xfrm>
          <a:prstGeom prst="horizontalScroll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38100" cap="flat" cmpd="sng" algn="ctr">
            <a:solidFill>
              <a:srgbClr val="92D05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 smtClean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5117460" y="3320171"/>
            <a:ext cx="2743200" cy="1588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rot="5400000">
            <a:off x="5765954" y="3281277"/>
            <a:ext cx="1752600" cy="1588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</a:ln>
          <a:effectLst/>
        </p:spPr>
      </p:cxnSp>
      <p:cxnSp>
        <p:nvCxnSpPr>
          <p:cNvPr id="18" name="Straight Connector 17"/>
          <p:cNvCxnSpPr/>
          <p:nvPr/>
        </p:nvCxnSpPr>
        <p:spPr>
          <a:xfrm rot="5400000">
            <a:off x="5575454" y="3243971"/>
            <a:ext cx="1523206" cy="794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3671248" y="2738209"/>
            <a:ext cx="228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সপ্তম শ্রে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ণি 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অধ্যা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য়-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৪৫মি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নিট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95448" y="2710571"/>
            <a:ext cx="3352800" cy="224676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উপস্থাপনায়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আফরোজা নাসরীন  সুলতানা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সহকারী শিক্ষিকা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রংপুর জিলা স্কুল, রংপুর। 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234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3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38200" y="5420390"/>
            <a:ext cx="6901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জীবগুলোকে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খালি চোখে দেখা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024321" y="5420727"/>
            <a:ext cx="8167679" cy="597961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এদের মধ্যে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যাদের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খালি চোখে দেখা যায় না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কী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বলে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2"/>
          <a:stretch/>
        </p:blipFill>
        <p:spPr>
          <a:xfrm>
            <a:off x="1164608" y="610119"/>
            <a:ext cx="9712657" cy="479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8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4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85785" y="2549403"/>
            <a:ext cx="3019499" cy="15828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104498" tIns="52249" rIns="104498" bIns="52249">
            <a:spAutoFit/>
          </a:bodyPr>
          <a:lstStyle/>
          <a:p>
            <a:pPr algn="ctr"/>
            <a:r>
              <a:rPr lang="bn-IN" sz="9600" dirty="0" smtClean="0">
                <a:latin typeface="NikoshBAN" pitchFamily="2" charset="0"/>
                <a:cs typeface="NikoshBAN" pitchFamily="2" charset="0"/>
              </a:rPr>
              <a:t>অ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ণু</a:t>
            </a:r>
            <a:r>
              <a:rPr lang="bn-IN" sz="9600" dirty="0" smtClean="0">
                <a:latin typeface="NikoshBAN" pitchFamily="2" charset="0"/>
                <a:cs typeface="NikoshBAN" pitchFamily="2" charset="0"/>
              </a:rPr>
              <a:t>জীব</a:t>
            </a:r>
            <a:endParaRPr lang="bn-IN" sz="9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5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4381" y="884846"/>
            <a:ext cx="23423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</a:t>
            </a:r>
            <a:r>
              <a:rPr lang="bn-IN" sz="6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66202" y="2668730"/>
            <a:ext cx="79643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…</a:t>
            </a:r>
          </a:p>
          <a:p>
            <a:pPr>
              <a:buFont typeface="Arial" pitchFamily="34" charset="0"/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অণুজীবের বৈশিষ্ট্য ব্যাখ্যা করতে পারবে </a:t>
            </a:r>
          </a:p>
          <a:p>
            <a:pPr>
              <a:buFont typeface="Arial" pitchFamily="34" charset="0"/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অণুজীবের শ্রেণিবিন্যাস করতে পারবে </a:t>
            </a:r>
          </a:p>
        </p:txBody>
      </p:sp>
    </p:spTree>
    <p:extLst>
      <p:ext uri="{BB962C8B-B14F-4D97-AF65-F5344CB8AC3E}">
        <p14:creationId xmlns:p14="http://schemas.microsoft.com/office/powerpoint/2010/main" val="139792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6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3763" y="4315542"/>
            <a:ext cx="6399419" cy="2075288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নীচের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1.উপরের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জীবগুলোকে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খালি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চোখে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২.এদের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কোষগুলো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সুগঠিত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?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৩.এদের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নিউক্লিয়াস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কী উদ্ভিদকোষের মত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?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763" y="473423"/>
            <a:ext cx="6233480" cy="34996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83583" y="4573646"/>
            <a:ext cx="6399419" cy="1090403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এবার প্রত্যেকে অণুজীবের বৈশিষ্ট্য চিন্তা কর । তোমার মতে আরও কোন বৈশিষ্ট্য আছে কী ?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21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7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2914" y="1925734"/>
            <a:ext cx="99826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অণুজীব জগৎকে বর্তমানকালের অণুজীববিজ্ঞাণীগণ কতটি রাজ্যে ভাগ করেছেন তোমরা বলতে পারবে ?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জানার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---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9930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8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745" y="1054319"/>
            <a:ext cx="4880405" cy="39101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84" y="947913"/>
            <a:ext cx="3307025" cy="44093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71169" y="4964435"/>
            <a:ext cx="5003236" cy="1582846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উপরের অণুজীবগুলোকে তুমি কী কখনও খালি চোখে দেখেছ?কেন দেখা যায় না ?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90244" y="5197271"/>
            <a:ext cx="6493406" cy="597961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অণুজীবগুলোকে দেখতে হলে কী করতে হবে ?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3366" y="5357279"/>
            <a:ext cx="3458325" cy="597961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ইলেকট্রন অণুবীক্ষণ যন্ত্র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67047" y="5044932"/>
            <a:ext cx="5996792" cy="1090403"/>
          </a:xfrm>
          <a:prstGeom prst="rect">
            <a:avLst/>
          </a:prstGeom>
        </p:spPr>
        <p:txBody>
          <a:bodyPr wrap="square" lIns="104498" tIns="52249" rIns="104498" bIns="52249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ইলেকট্রন অণুবীক্ষণ যন্ত্রের সাহায্যেই শুধু এ অণুজীবগুলোকে দেখা যায়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71169" y="118169"/>
            <a:ext cx="34596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রাজ্য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অকোষীয়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57471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1" grpId="0"/>
      <p:bldP spid="21" grpId="1"/>
      <p:bldP spid="23" grpId="0"/>
      <p:bldP spid="24" grpId="0"/>
      <p:bldP spid="24" grpId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1456005" cy="39687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20/02/2019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5535" y="6368171"/>
            <a:ext cx="2193388" cy="365125"/>
          </a:xfrm>
        </p:spPr>
        <p:txBody>
          <a:bodyPr/>
          <a:lstStyle/>
          <a:p>
            <a:pPr algn="ctr"/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Afroza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, Rangpur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90253" y="6368171"/>
            <a:ext cx="296594" cy="365125"/>
          </a:xfrm>
        </p:spPr>
        <p:txBody>
          <a:bodyPr/>
          <a:lstStyle/>
          <a:p>
            <a:fld id="{D6095C62-ECC3-4B34-A60D-EF6064BB4541}" type="slidenum">
              <a:rPr lang="en-GB" smtClean="0">
                <a:solidFill>
                  <a:schemeClr val="bg1">
                    <a:lumMod val="65000"/>
                  </a:schemeClr>
                </a:solidFill>
              </a:rPr>
              <a:t>9</a:t>
            </a:fld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712" y="2221075"/>
            <a:ext cx="4493823" cy="25778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975" y="987351"/>
            <a:ext cx="3094159" cy="45520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18011" y="404366"/>
            <a:ext cx="76738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AওB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0409" y="5022048"/>
            <a:ext cx="5950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A</a:t>
            </a:r>
            <a:endParaRPr lang="en-GB" sz="4000" dirty="0"/>
          </a:p>
        </p:txBody>
      </p:sp>
      <p:sp>
        <p:nvSpPr>
          <p:cNvPr id="14" name="Rectangle 13"/>
          <p:cNvSpPr/>
          <p:nvPr/>
        </p:nvSpPr>
        <p:spPr>
          <a:xfrm>
            <a:off x="8793751" y="5154705"/>
            <a:ext cx="5806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B</a:t>
            </a:r>
            <a:endParaRPr lang="en-GB" sz="4000" dirty="0"/>
          </a:p>
        </p:txBody>
      </p:sp>
      <p:sp>
        <p:nvSpPr>
          <p:cNvPr id="15" name="Rectangle 14"/>
          <p:cNvSpPr/>
          <p:nvPr/>
        </p:nvSpPr>
        <p:spPr>
          <a:xfrm>
            <a:off x="3896594" y="404366"/>
            <a:ext cx="4916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ছবির নিউক্লিয়াস কেমন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42380" y="386398"/>
            <a:ext cx="8029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ছবির কোষটিকে কী ধরণের কোষ বলা যাবে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60408" y="5029490"/>
            <a:ext cx="38699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আদিকোষ-ব্যাকটেরিয়া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75825" y="5245912"/>
            <a:ext cx="19672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প্রকৃতকোষ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13393" y="344874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রাজ্য-২: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আদিকোষী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78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346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NikoshBAN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40</cp:revision>
  <dcterms:created xsi:type="dcterms:W3CDTF">2019-02-20T04:24:51Z</dcterms:created>
  <dcterms:modified xsi:type="dcterms:W3CDTF">2019-02-20T09:57:42Z</dcterms:modified>
</cp:coreProperties>
</file>