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57" r:id="rId3"/>
    <p:sldId id="258" r:id="rId4"/>
    <p:sldId id="260" r:id="rId5"/>
    <p:sldId id="259" r:id="rId6"/>
    <p:sldId id="275" r:id="rId7"/>
    <p:sldId id="261" r:id="rId8"/>
    <p:sldId id="262" r:id="rId9"/>
    <p:sldId id="263" r:id="rId10"/>
    <p:sldId id="264" r:id="rId11"/>
    <p:sldId id="270" r:id="rId12"/>
    <p:sldId id="271" r:id="rId13"/>
    <p:sldId id="272" r:id="rId14"/>
    <p:sldId id="265" r:id="rId15"/>
    <p:sldId id="266" r:id="rId16"/>
    <p:sldId id="267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48" d="100"/>
          <a:sy n="48" d="100"/>
        </p:scale>
        <p:origin x="1339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56E47-55A9-4E7E-B13A-B7315147E388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8AB4E-863A-420D-B37C-F1099AF1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9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Md</a:t>
            </a:r>
            <a:r>
              <a:rPr lang="en-US" dirty="0"/>
              <a:t> Shah </a:t>
            </a:r>
            <a:r>
              <a:rPr lang="en-US" dirty="0" err="1"/>
              <a:t>Alam,Feni</a:t>
            </a:r>
            <a:r>
              <a:rPr lang="en-US" dirty="0"/>
              <a:t> pilot High </a:t>
            </a:r>
            <a:r>
              <a:rPr lang="en-US" dirty="0" err="1"/>
              <a:t>School,Feni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2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dearalam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AB4E-863A-420D-B37C-F1099AF13B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24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dearalam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AB4E-863A-420D-B37C-F1099AF13B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89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dearalam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AB4E-863A-420D-B37C-F1099AF13B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99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dearalam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AB4E-863A-420D-B37C-F1099AF13B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24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dearalam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AB4E-863A-420D-B37C-F1099AF13B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1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dearalam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AB4E-863A-420D-B37C-F1099AF13B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46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dearalam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AB4E-863A-420D-B37C-F1099AF13B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8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dearalam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AB4E-863A-420D-B37C-F1099AF13B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dearalam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AB4E-863A-420D-B37C-F1099AF13B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7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dearalam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AB4E-863A-420D-B37C-F1099AF13B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84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dearalam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AB4E-863A-420D-B37C-F1099AF13B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4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dearalam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AB4E-863A-420D-B37C-F1099AF13B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25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dearalam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AB4E-863A-420D-B37C-F1099AF13B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80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dearalam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AB4E-863A-420D-B37C-F1099AF13B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16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dearalam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AB4E-863A-420D-B37C-F1099AF13B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wmf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239" y="347731"/>
            <a:ext cx="605629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115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115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115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658142"/>
            <a:ext cx="90678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52400"/>
            <a:ext cx="46482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013"/>
            <a:ext cx="9067800" cy="44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1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8458200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সমস্যাঃপাড়সহ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পকুরের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হয়,তবে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67200" y="3575774"/>
            <a:ext cx="266700" cy="5404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23913" y="4634805"/>
            <a:ext cx="762000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>
            <a:stCxn id="13" idx="1"/>
          </p:cNvCxnSpPr>
          <p:nvPr/>
        </p:nvCxnSpPr>
        <p:spPr>
          <a:xfrm flipH="1" flipV="1">
            <a:off x="7543801" y="5327303"/>
            <a:ext cx="680112" cy="2154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8200" y="3352800"/>
            <a:ext cx="17526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৮০মিটার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" y="3581400"/>
            <a:ext cx="2209800" cy="7973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667000" y="4374395"/>
            <a:ext cx="4953000" cy="2407405"/>
            <a:chOff x="2667000" y="4374395"/>
            <a:chExt cx="4953000" cy="2407405"/>
          </a:xfrm>
        </p:grpSpPr>
        <p:grpSp>
          <p:nvGrpSpPr>
            <p:cNvPr id="12" name="Group 11"/>
            <p:cNvGrpSpPr/>
            <p:nvPr/>
          </p:nvGrpSpPr>
          <p:grpSpPr>
            <a:xfrm>
              <a:off x="2667000" y="4374395"/>
              <a:ext cx="4953000" cy="2407405"/>
              <a:chOff x="2667000" y="4374395"/>
              <a:chExt cx="4953000" cy="240740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667000" y="4374395"/>
                <a:ext cx="4953000" cy="24074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203245" y="4838877"/>
                <a:ext cx="4038600" cy="161180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703507" y="4998103"/>
              <a:ext cx="4968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৪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80"/>
            <a:ext cx="93726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83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152400"/>
            <a:ext cx="8686800" cy="707886"/>
            <a:chOff x="0" y="152400"/>
            <a:chExt cx="8991600" cy="707886"/>
          </a:xfrm>
        </p:grpSpPr>
        <p:sp>
          <p:nvSpPr>
            <p:cNvPr id="2" name="TextBox 1"/>
            <p:cNvSpPr txBox="1"/>
            <p:nvPr/>
          </p:nvSpPr>
          <p:spPr>
            <a:xfrm>
              <a:off x="0" y="152400"/>
              <a:ext cx="899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পাড়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পুকুরের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=(৮০   ৫০)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বর্গমিটার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4891925"/>
                </p:ext>
              </p:extLst>
            </p:nvPr>
          </p:nvGraphicFramePr>
          <p:xfrm>
            <a:off x="5189274" y="304800"/>
            <a:ext cx="331884" cy="368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4" name="Equation" r:id="rId5" imgW="114120" imgH="126720" progId="Equation.3">
                    <p:embed/>
                  </p:oleObj>
                </mc:Choice>
                <mc:Fallback>
                  <p:oleObj name="Equation" r:id="rId5" imgW="114120" imgH="1267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189274" y="304800"/>
                          <a:ext cx="331884" cy="3687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152400" y="860286"/>
            <a:ext cx="8839200" cy="2123658"/>
            <a:chOff x="152400" y="860286"/>
            <a:chExt cx="8839200" cy="2123658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860286"/>
              <a:ext cx="88392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পাড়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বাদে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পুকুরের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=৮০-(৪   ২)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=৮০-৮মিটার</a:t>
              </a:r>
            </a:p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=৭২ 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2961609"/>
                </p:ext>
              </p:extLst>
            </p:nvPr>
          </p:nvGraphicFramePr>
          <p:xfrm>
            <a:off x="5715000" y="1042463"/>
            <a:ext cx="320634" cy="368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5" name="Equation" r:id="rId7" imgW="114120" imgH="126720" progId="Equation.3">
                    <p:embed/>
                  </p:oleObj>
                </mc:Choice>
                <mc:Fallback>
                  <p:oleObj name="Equation" r:id="rId7" imgW="114120" imgH="1267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15000" y="1042463"/>
                          <a:ext cx="320634" cy="3687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1143000" y="3811250"/>
            <a:ext cx="8001000" cy="2800767"/>
            <a:chOff x="1143000" y="3811250"/>
            <a:chExt cx="8001000" cy="2800767"/>
          </a:xfrm>
        </p:grpSpPr>
        <p:sp>
          <p:nvSpPr>
            <p:cNvPr id="8" name="TextBox 7"/>
            <p:cNvSpPr txBox="1"/>
            <p:nvPr/>
          </p:nvSpPr>
          <p:spPr>
            <a:xfrm>
              <a:off x="1143000" y="3811250"/>
              <a:ext cx="80010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পাড়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বাদে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পুকুরের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প্রস্থ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=৫০-(৪  ২)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=৫০-৮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=৪২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5454762"/>
                </p:ext>
              </p:extLst>
            </p:nvPr>
          </p:nvGraphicFramePr>
          <p:xfrm>
            <a:off x="6400800" y="4648200"/>
            <a:ext cx="320634" cy="368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6" name="Equation" r:id="rId8" imgW="114120" imgH="126720" progId="Equation.3">
                    <p:embed/>
                  </p:oleObj>
                </mc:Choice>
                <mc:Fallback>
                  <p:oleObj name="Equation" r:id="rId8" imgW="114120" imgH="1267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400800" y="4648200"/>
                          <a:ext cx="320634" cy="3687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12984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011154"/>
              </p:ext>
            </p:extLst>
          </p:nvPr>
        </p:nvGraphicFramePr>
        <p:xfrm>
          <a:off x="4514850" y="3365500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" name="Equation" r:id="rId5" imgW="114120" imgH="126720" progId="Equation.3">
                  <p:embed/>
                </p:oleObj>
              </mc:Choice>
              <mc:Fallback>
                <p:oleObj name="Equation" r:id="rId5" imgW="11412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65500"/>
                        <a:ext cx="1143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660356"/>
              </p:ext>
            </p:extLst>
          </p:nvPr>
        </p:nvGraphicFramePr>
        <p:xfrm>
          <a:off x="5867400" y="509314"/>
          <a:ext cx="590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" name="Equation" r:id="rId7" imgW="114120" imgH="126720" progId="Equation.3">
                  <p:embed/>
                </p:oleObj>
              </mc:Choice>
              <mc:Fallback>
                <p:oleObj name="Equation" r:id="rId7" imgW="11412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7400" y="509314"/>
                        <a:ext cx="59055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039312"/>
              </p:ext>
            </p:extLst>
          </p:nvPr>
        </p:nvGraphicFramePr>
        <p:xfrm>
          <a:off x="4502150" y="3365500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" name="Equation" r:id="rId9" imgW="139680" imgH="126720" progId="Equation.3">
                  <p:embed/>
                </p:oleObj>
              </mc:Choice>
              <mc:Fallback>
                <p:oleObj name="Equation" r:id="rId9" imgW="13968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2150" y="3365500"/>
                        <a:ext cx="1397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76200" y="304800"/>
            <a:ext cx="9220200" cy="1447800"/>
            <a:chOff x="-153035" y="304800"/>
            <a:chExt cx="9297035" cy="1488594"/>
          </a:xfrm>
        </p:grpSpPr>
        <p:sp>
          <p:nvSpPr>
            <p:cNvPr id="2" name="TextBox 1"/>
            <p:cNvSpPr txBox="1"/>
            <p:nvPr/>
          </p:nvSpPr>
          <p:spPr>
            <a:xfrm>
              <a:off x="-153035" y="304800"/>
              <a:ext cx="9297035" cy="1488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পাড়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বাদে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পুকুরের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=(৭২   ৪২)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বর্গমিটার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=৩০২৪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বর্গমিটার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3067140"/>
                </p:ext>
              </p:extLst>
            </p:nvPr>
          </p:nvGraphicFramePr>
          <p:xfrm>
            <a:off x="-76200" y="457200"/>
            <a:ext cx="75565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9" name="Equation" r:id="rId11" imgW="139680" imgH="126720" progId="Equation.3">
                    <p:embed/>
                  </p:oleObj>
                </mc:Choice>
                <mc:Fallback>
                  <p:oleObj name="Equation" r:id="rId11" imgW="139680" imgH="1267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-76200" y="457200"/>
                          <a:ext cx="75565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75570" y="1676400"/>
            <a:ext cx="9068430" cy="2123658"/>
            <a:chOff x="75570" y="1676400"/>
            <a:chExt cx="9068430" cy="2123658"/>
          </a:xfrm>
        </p:grpSpPr>
        <p:sp>
          <p:nvSpPr>
            <p:cNvPr id="9" name="TextBox 8"/>
            <p:cNvSpPr txBox="1"/>
            <p:nvPr/>
          </p:nvSpPr>
          <p:spPr>
            <a:xfrm>
              <a:off x="75570" y="1676400"/>
              <a:ext cx="906843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পুকুরের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পাড়ের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=(৪০০০-৩০২৪)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বর্গমিটার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=৯৭৬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বর্গমিটার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উত্তর:পুকুরের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পাড়ের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৯৭৬বর্গমিটার</a:t>
              </a:r>
              <a:endParaRPr lang="en-US" dirty="0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6140054"/>
                </p:ext>
              </p:extLst>
            </p:nvPr>
          </p:nvGraphicFramePr>
          <p:xfrm>
            <a:off x="76200" y="1853681"/>
            <a:ext cx="749405" cy="432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0" name="Equation" r:id="rId13" imgW="139680" imgH="126720" progId="Equation.3">
                    <p:embed/>
                  </p:oleObj>
                </mc:Choice>
                <mc:Fallback>
                  <p:oleObj name="Equation" r:id="rId13" imgW="139680" imgH="1267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6200" y="1853681"/>
                          <a:ext cx="749405" cy="4323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198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4800600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itchFamily="2" charset="0"/>
                <a:cs typeface="NikoshBAN" panose="02000000000000000000" pitchFamily="2" charset="0"/>
              </a:rPr>
              <a:t>দলীয়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0"/>
            <a:ext cx="83058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আয়তকার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৮০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748977" y="9381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199" y="3670995"/>
            <a:ext cx="5746185" cy="318700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4136282"/>
            <a:ext cx="4953000" cy="228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1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24666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82889"/>
            <a:ext cx="9124666" cy="470898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২.একটি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৩.আয়ত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03365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38149" y="495300"/>
            <a:ext cx="10096499" cy="5524500"/>
            <a:chOff x="677779" y="325056"/>
            <a:chExt cx="6298011" cy="3713544"/>
          </a:xfrm>
          <a:solidFill>
            <a:srgbClr val="0070C0"/>
          </a:solidFill>
        </p:grpSpPr>
        <p:sp>
          <p:nvSpPr>
            <p:cNvPr id="4" name="Rectangle 3"/>
            <p:cNvSpPr/>
            <p:nvPr/>
          </p:nvSpPr>
          <p:spPr>
            <a:xfrm>
              <a:off x="1271930" y="1447800"/>
              <a:ext cx="5228539" cy="25908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677779" y="325056"/>
              <a:ext cx="6298011" cy="1157468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81299" y="2260937"/>
            <a:ext cx="392430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49" y="4479429"/>
            <a:ext cx="838200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599797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SAIFUL DIGITAL CONTAINT\ANIMATION\7dfMaria-v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143000"/>
            <a:ext cx="2819400" cy="4867308"/>
          </a:xfrm>
          <a:prstGeom prst="rect">
            <a:avLst/>
          </a:prstGeom>
          <a:noFill/>
        </p:spPr>
      </p:pic>
      <p:pic>
        <p:nvPicPr>
          <p:cNvPr id="9" name="Picture 8" descr="D:\SAIFUL DIGITAL CONTAINT\ANIMATION\7dfMaria-v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2895600" cy="4867308"/>
          </a:xfrm>
          <a:prstGeom prst="rect">
            <a:avLst/>
          </a:prstGeom>
          <a:noFill/>
        </p:spPr>
      </p:pic>
      <p:pic>
        <p:nvPicPr>
          <p:cNvPr id="10" name="Content Placeholder 3" descr="GDJ_waving_bye_bye_by_GDJ3333333333333333333333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495800"/>
            <a:ext cx="1540036" cy="180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 descr="GDJ_waving_bye_bye_by_GDJ3333333333333333333333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419600"/>
            <a:ext cx="1540036" cy="180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2209800"/>
            <a:ext cx="7543800" cy="24384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9600" b="1" i="0" u="none" strike="noStrike" kern="120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 আন্তরিক ধন্যবাদ ।</a:t>
            </a:r>
            <a:endParaRPr kumimoji="0" lang="en-US" sz="96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flower-bouquet_02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rame 11"/>
          <p:cNvSpPr/>
          <p:nvPr/>
        </p:nvSpPr>
        <p:spPr>
          <a:xfrm>
            <a:off x="0" y="-169608"/>
            <a:ext cx="9144000" cy="7042356"/>
          </a:xfrm>
          <a:prstGeom prst="frame">
            <a:avLst>
              <a:gd name="adj1" fmla="val 3088"/>
            </a:avLst>
          </a:prstGeom>
          <a:blipFill>
            <a:blip r:embed="rId6"/>
            <a:stretch>
              <a:fillRect/>
            </a:stretch>
          </a:blip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8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800" dirty="0">
                <a:solidFill>
                  <a:srgbClr val="00B050"/>
                </a:solidFill>
              </a:rPr>
              <a:t> </a:t>
            </a:r>
            <a:r>
              <a:rPr lang="en-US" sz="8800" dirty="0" err="1">
                <a:solidFill>
                  <a:srgbClr val="00B050"/>
                </a:solidFill>
              </a:rPr>
              <a:t>পরিচিতি</a:t>
            </a:r>
            <a:endParaRPr lang="en-US" sz="8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746" y="1447800"/>
            <a:ext cx="9144000" cy="5410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মোঃশাহ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বিদ্যালয়,ফেনী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মোবাইল:01820-527745</a:t>
            </a: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ইমেইল:dearalam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</p:spTree>
    <p:extLst>
      <p:ext uri="{BB962C8B-B14F-4D97-AF65-F5344CB8AC3E}">
        <p14:creationId xmlns:p14="http://schemas.microsoft.com/office/powerpoint/2010/main" val="32511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063921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88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88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8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88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88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166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1693" y="1600200"/>
            <a:ext cx="9296400" cy="52578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১.দৈর্ঘ্য ও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২.আয়তক্ষেত্রের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980883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624653" y="2525057"/>
            <a:ext cx="76200" cy="1905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605887" y="4430057"/>
            <a:ext cx="4032913" cy="45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55929" y="2529606"/>
            <a:ext cx="39567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2600" y="2525057"/>
            <a:ext cx="76200" cy="1905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07642" y="1447800"/>
            <a:ext cx="26158" cy="10772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86199" y="4430057"/>
            <a:ext cx="0" cy="1219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612643" y="3327004"/>
            <a:ext cx="711957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45393" y="3533732"/>
            <a:ext cx="6792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95612" y="516857"/>
            <a:ext cx="1476375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48012" y="5724099"/>
            <a:ext cx="1476375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74643" y="2971800"/>
            <a:ext cx="11430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3022837"/>
            <a:ext cx="1038936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916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2"/>
            <a:ext cx="9144000" cy="1676399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উত্তর সঠিক হয়েছে !</a:t>
            </a:r>
            <a:endParaRPr lang="en-AU" sz="60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4277"/>
            <a:ext cx="9143999" cy="46459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4" name="Picture 3" descr="C:\Users\NATP-126\AppData\Local\Microsoft\Windows\Temporary Internet Files\Content.IE5\E8MPANEG\MM900041090[1]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29" y="1688914"/>
            <a:ext cx="2533367" cy="35484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102870" y="2"/>
            <a:ext cx="924687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72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95600"/>
            <a:ext cx="8594435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2165930" y="304800"/>
            <a:ext cx="5530269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21017" y="1540386"/>
            <a:ext cx="990600" cy="10369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8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22020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6600" dirty="0"/>
              <a:t> </a:t>
            </a:r>
            <a:r>
              <a:rPr lang="en-US" sz="6600" dirty="0" err="1"/>
              <a:t>মধ্যে</a:t>
            </a:r>
            <a:r>
              <a:rPr lang="en-US" sz="6600" dirty="0"/>
              <a:t> </a:t>
            </a:r>
            <a:r>
              <a:rPr lang="en-US" sz="6600" dirty="0" err="1"/>
              <a:t>কি</a:t>
            </a:r>
            <a:r>
              <a:rPr lang="en-US" sz="6600" dirty="0"/>
              <a:t> </a:t>
            </a:r>
            <a:r>
              <a:rPr lang="en-US" sz="6600" dirty="0" err="1"/>
              <a:t>দেখতে</a:t>
            </a:r>
            <a:r>
              <a:rPr lang="en-US" sz="6600" dirty="0"/>
              <a:t> </a:t>
            </a:r>
            <a:r>
              <a:rPr lang="en-US" sz="6600" dirty="0" err="1"/>
              <a:t>পাই</a:t>
            </a:r>
            <a:r>
              <a:rPr lang="en-US" sz="6600" dirty="0"/>
              <a:t>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" y="1228130"/>
            <a:ext cx="9123527" cy="49440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6172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2728" y="524358"/>
            <a:ext cx="6858000" cy="464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3505200"/>
            <a:ext cx="838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6602" y="1676400"/>
            <a:ext cx="1161198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65108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608421"/>
              </p:ext>
            </p:extLst>
          </p:nvPr>
        </p:nvGraphicFramePr>
        <p:xfrm>
          <a:off x="4514850" y="3365500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Equation" r:id="rId6" imgW="114120" imgH="126720" progId="Equation.3">
                  <p:embed/>
                </p:oleObj>
              </mc:Choice>
              <mc:Fallback>
                <p:oleObj name="Equation" r:id="rId6" imgW="11412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65500"/>
                        <a:ext cx="1143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375450"/>
              </p:ext>
            </p:extLst>
          </p:nvPr>
        </p:nvGraphicFramePr>
        <p:xfrm>
          <a:off x="4514850" y="3365500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Equation" r:id="rId8" imgW="114120" imgH="126720" progId="Equation.3">
                  <p:embed/>
                </p:oleObj>
              </mc:Choice>
              <mc:Fallback>
                <p:oleObj name="Equation" r:id="rId8" imgW="11412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65500"/>
                        <a:ext cx="1143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09182" y="5249734"/>
            <a:ext cx="9034818" cy="1446550"/>
            <a:chOff x="422794" y="5255174"/>
            <a:chExt cx="8721205" cy="1446550"/>
          </a:xfrm>
        </p:grpSpPr>
        <p:sp>
          <p:nvSpPr>
            <p:cNvPr id="8" name="TextBox 7"/>
            <p:cNvSpPr txBox="1"/>
            <p:nvPr/>
          </p:nvSpPr>
          <p:spPr>
            <a:xfrm>
              <a:off x="422794" y="5255174"/>
              <a:ext cx="8721205" cy="144655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আয়তকার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ক্ষেত্রের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=(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প্রস্থ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বর্গ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9500018"/>
                </p:ext>
              </p:extLst>
            </p:nvPr>
          </p:nvGraphicFramePr>
          <p:xfrm>
            <a:off x="6496020" y="5415640"/>
            <a:ext cx="361950" cy="5298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" name="Equation" r:id="rId10" imgW="114120" imgH="126720" progId="Equation.3">
                    <p:embed/>
                  </p:oleObj>
                </mc:Choice>
                <mc:Fallback>
                  <p:oleObj name="Equation" r:id="rId10" imgW="114120" imgH="1267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496020" y="5415640"/>
                          <a:ext cx="361950" cy="5298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4358"/>
            <a:ext cx="6813928" cy="462348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924492" y="1702650"/>
            <a:ext cx="2428308" cy="1869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299703" y="1409237"/>
            <a:ext cx="762000" cy="586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9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429</Words>
  <Application>Microsoft Office PowerPoint</Application>
  <PresentationFormat>On-screen Show (4:3)</PresentationFormat>
  <Paragraphs>88</Paragraphs>
  <Slides>17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Office Theme</vt:lpstr>
      <vt:lpstr>Equation</vt:lpstr>
      <vt:lpstr>PowerPoint Presentation</vt:lpstr>
      <vt:lpstr>শিক্ষক পরিচিতি</vt:lpstr>
      <vt:lpstr>শ্রেণি ও বিষয় পরিচিতি </vt:lpstr>
      <vt:lpstr>এ পাঠ শেষে শিক্ষার্থীরা যা শিখতে পারবে...</vt:lpstr>
      <vt:lpstr>PowerPoint Presentation</vt:lpstr>
      <vt:lpstr>উত্তর সঠিক হয়েছে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NIIT</dc:creator>
  <cp:lastModifiedBy>Md Shah Alam</cp:lastModifiedBy>
  <cp:revision>88</cp:revision>
  <dcterms:created xsi:type="dcterms:W3CDTF">2006-08-16T00:00:00Z</dcterms:created>
  <dcterms:modified xsi:type="dcterms:W3CDTF">2019-11-08T13:33:04Z</dcterms:modified>
</cp:coreProperties>
</file>