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Default Extension="gif" ContentType="image/gif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7"/>
  </p:notesMasterIdLst>
  <p:sldIdLst>
    <p:sldId id="327" r:id="rId2"/>
    <p:sldId id="318" r:id="rId3"/>
    <p:sldId id="326" r:id="rId4"/>
    <p:sldId id="307" r:id="rId5"/>
    <p:sldId id="258" r:id="rId6"/>
    <p:sldId id="315" r:id="rId7"/>
    <p:sldId id="261" r:id="rId8"/>
    <p:sldId id="276" r:id="rId9"/>
    <p:sldId id="309" r:id="rId10"/>
    <p:sldId id="312" r:id="rId11"/>
    <p:sldId id="316" r:id="rId12"/>
    <p:sldId id="313" r:id="rId13"/>
    <p:sldId id="314" r:id="rId14"/>
    <p:sldId id="302" r:id="rId15"/>
    <p:sldId id="320" r:id="rId16"/>
    <p:sldId id="321" r:id="rId17"/>
    <p:sldId id="322" r:id="rId18"/>
    <p:sldId id="323" r:id="rId19"/>
    <p:sldId id="324" r:id="rId20"/>
    <p:sldId id="325" r:id="rId21"/>
    <p:sldId id="319" r:id="rId22"/>
    <p:sldId id="268" r:id="rId23"/>
    <p:sldId id="270" r:id="rId24"/>
    <p:sldId id="271" r:id="rId25"/>
    <p:sldId id="32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F8EBFB-19B8-4D18-A111-98CF62F7FE6B}" type="doc">
      <dgm:prSet loTypeId="urn:microsoft.com/office/officeart/2005/8/layout/radial5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BA74E38-1197-41AE-BEB3-471902F36C86}">
      <dgm:prSet phldrT="[Text]"/>
      <dgm:spPr/>
      <dgm:t>
        <a:bodyPr/>
        <a:lstStyle/>
        <a:p>
          <a:r>
            <a:rPr lang="bn-BD" smtClean="0">
              <a:latin typeface="NikoshBAN" pitchFamily="2" charset="0"/>
              <a:cs typeface="NikoshBAN" pitchFamily="2" charset="0"/>
            </a:rPr>
            <a:t>মূলনীতি বা বৈশিষ্ট্য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D2D98C4-BEF5-4B87-A849-2B0E44F380F7}" type="parTrans" cxnId="{6DBC48F2-A162-4258-9E83-7645950D7BC3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23BCE843-B1B7-426C-9557-D3B85DAA50C0}" type="sibTrans" cxnId="{6DBC48F2-A162-4258-9E83-7645950D7BC3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A9AA79C2-F064-4613-91A2-C68294B075EA}">
      <dgm:prSet phldrT="[Text]"/>
      <dgm:spPr/>
      <dgm:t>
        <a:bodyPr/>
        <a:lstStyle/>
        <a:p>
          <a:r>
            <a:rPr lang="bn-BD" smtClean="0">
              <a:latin typeface="NikoshBAN" pitchFamily="2" charset="0"/>
              <a:cs typeface="NikoshBAN" pitchFamily="2" charset="0"/>
            </a:rPr>
            <a:t>দ্বৈত সত্বা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78E886C-2758-4EDE-82BD-BBBC0F99311F}" type="parTrans" cxnId="{CD04B4A6-A059-4288-BF2F-FE7EFF5F753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85513185-764E-4439-B968-62CA20C81913}" type="sibTrans" cxnId="{CD04B4A6-A059-4288-BF2F-FE7EFF5F753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E3903A90-FAD6-4511-B9CB-086192A69033}">
      <dgm:prSet phldrT="[Text]"/>
      <dgm:spPr/>
      <dgm:t>
        <a:bodyPr/>
        <a:lstStyle/>
        <a:p>
          <a:r>
            <a:rPr lang="bn-BD" smtClean="0">
              <a:latin typeface="NikoshBAN" pitchFamily="2" charset="0"/>
              <a:cs typeface="NikoshBAN" pitchFamily="2" charset="0"/>
            </a:rPr>
            <a:t>দাতা ও গ্রহীতা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FD368D33-F00F-4728-BA8F-7ED0622E53B2}" type="parTrans" cxnId="{ABFF0290-245C-4817-9008-4516276E895B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0A516E26-B4BA-48DD-9C6E-ED5AC4882418}" type="sibTrans" cxnId="{ABFF0290-245C-4817-9008-4516276E895B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BF6DAEA0-0433-49E6-A580-27C11B40EE41}">
      <dgm:prSet phldrT="[Text]"/>
      <dgm:spPr/>
      <dgm:t>
        <a:bodyPr/>
        <a:lstStyle/>
        <a:p>
          <a:r>
            <a:rPr lang="bn-BD" smtClean="0">
              <a:latin typeface="NikoshBAN" pitchFamily="2" charset="0"/>
              <a:cs typeface="NikoshBAN" pitchFamily="2" charset="0"/>
            </a:rPr>
            <a:t>ডেবিট ও ক্রেডিট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682C6F87-F7B8-47F6-B6ED-BE9DB6C302CC}" type="parTrans" cxnId="{D29305C5-F6E3-4AD1-A431-BB2E601BFB1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E008A919-86AC-435B-A683-3341A0AD3C73}" type="sibTrans" cxnId="{D29305C5-F6E3-4AD1-A431-BB2E601BFB1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151617FD-4DB4-4817-9633-9305B1CA1AA0}">
      <dgm:prSet phldrT="[Text]"/>
      <dgm:spPr/>
      <dgm:t>
        <a:bodyPr/>
        <a:lstStyle/>
        <a:p>
          <a:r>
            <a:rPr lang="bn-BD" smtClean="0">
              <a:latin typeface="NikoshBAN" pitchFamily="2" charset="0"/>
              <a:cs typeface="NikoshBAN" pitchFamily="2" charset="0"/>
            </a:rPr>
            <a:t>সমান অঙ্ক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A06BA25-9A05-4A6E-B8B9-66C0C1A60046}" type="parTrans" cxnId="{E3438A65-6D9C-4ADA-B0B3-BF24F5B74E7C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66F37701-3E90-44AB-8B03-14E3F91D76DA}" type="sibTrans" cxnId="{E3438A65-6D9C-4ADA-B0B3-BF24F5B74E7C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CAC9907C-0865-4A21-AC22-3B8DF025CF38}">
      <dgm:prSet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সামগ্রীক ফলাফল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CB48BFE-91E1-4576-9048-7268C4318E08}" type="parTrans" cxnId="{0EE1799C-074F-4401-8D54-4EE0080944D5}">
      <dgm:prSet/>
      <dgm:spPr/>
      <dgm:t>
        <a:bodyPr/>
        <a:lstStyle/>
        <a:p>
          <a:endParaRPr lang="en-US"/>
        </a:p>
      </dgm:t>
    </dgm:pt>
    <dgm:pt modelId="{9257E558-CF56-4C66-B446-00156C5D01BD}" type="sibTrans" cxnId="{0EE1799C-074F-4401-8D54-4EE0080944D5}">
      <dgm:prSet/>
      <dgm:spPr/>
      <dgm:t>
        <a:bodyPr/>
        <a:lstStyle/>
        <a:p>
          <a:endParaRPr lang="en-US"/>
        </a:p>
      </dgm:t>
    </dgm:pt>
    <dgm:pt modelId="{98803F33-530E-49BB-9D65-15D353FEEB6E}" type="pres">
      <dgm:prSet presAssocID="{1BF8EBFB-19B8-4D18-A111-98CF62F7FE6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D8B008-D120-4447-8744-FB034D9C93F9}" type="pres">
      <dgm:prSet presAssocID="{7BA74E38-1197-41AE-BEB3-471902F36C86}" presName="centerShape" presStyleLbl="node0" presStyleIdx="0" presStyleCnt="1"/>
      <dgm:spPr/>
      <dgm:t>
        <a:bodyPr/>
        <a:lstStyle/>
        <a:p>
          <a:endParaRPr lang="en-US"/>
        </a:p>
      </dgm:t>
    </dgm:pt>
    <dgm:pt modelId="{994E7F17-2171-466A-9712-1324DFDF57DC}" type="pres">
      <dgm:prSet presAssocID="{878E886C-2758-4EDE-82BD-BBBC0F99311F}" presName="parTrans" presStyleLbl="sibTrans2D1" presStyleIdx="0" presStyleCnt="5"/>
      <dgm:spPr/>
      <dgm:t>
        <a:bodyPr/>
        <a:lstStyle/>
        <a:p>
          <a:endParaRPr lang="en-US"/>
        </a:p>
      </dgm:t>
    </dgm:pt>
    <dgm:pt modelId="{64AC5667-F576-4867-88AF-4D98F728E62C}" type="pres">
      <dgm:prSet presAssocID="{878E886C-2758-4EDE-82BD-BBBC0F99311F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73FC321E-AFEE-40CD-8F47-3E8B63DDF8EA}" type="pres">
      <dgm:prSet presAssocID="{A9AA79C2-F064-4613-91A2-C68294B075E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8C2D47-D9CF-470B-B4FB-F1831F608468}" type="pres">
      <dgm:prSet presAssocID="{FD368D33-F00F-4728-BA8F-7ED0622E53B2}" presName="parTrans" presStyleLbl="sibTrans2D1" presStyleIdx="1" presStyleCnt="5"/>
      <dgm:spPr/>
      <dgm:t>
        <a:bodyPr/>
        <a:lstStyle/>
        <a:p>
          <a:endParaRPr lang="en-US"/>
        </a:p>
      </dgm:t>
    </dgm:pt>
    <dgm:pt modelId="{9817A97E-CD1D-4B92-9E3B-C3A8420ED8EE}" type="pres">
      <dgm:prSet presAssocID="{FD368D33-F00F-4728-BA8F-7ED0622E53B2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7B73D8AF-0CEA-4B5E-9A11-6A43304C4C2A}" type="pres">
      <dgm:prSet presAssocID="{E3903A90-FAD6-4511-B9CB-086192A6903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C24EA4-0089-40F2-98A6-1D43969D4F36}" type="pres">
      <dgm:prSet presAssocID="{682C6F87-F7B8-47F6-B6ED-BE9DB6C302CC}" presName="parTrans" presStyleLbl="sibTrans2D1" presStyleIdx="2" presStyleCnt="5"/>
      <dgm:spPr/>
      <dgm:t>
        <a:bodyPr/>
        <a:lstStyle/>
        <a:p>
          <a:endParaRPr lang="en-US"/>
        </a:p>
      </dgm:t>
    </dgm:pt>
    <dgm:pt modelId="{478DF3E2-3688-40F1-ABBC-B4D0422DD41E}" type="pres">
      <dgm:prSet presAssocID="{682C6F87-F7B8-47F6-B6ED-BE9DB6C302CC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B044EA6-2344-4E8D-AAB9-90F10DE67658}" type="pres">
      <dgm:prSet presAssocID="{BF6DAEA0-0433-49E6-A580-27C11B40EE4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F155FE-E498-4793-AED2-F77C5207FF8F}" type="pres">
      <dgm:prSet presAssocID="{3A06BA25-9A05-4A6E-B8B9-66C0C1A60046}" presName="parTrans" presStyleLbl="sibTrans2D1" presStyleIdx="3" presStyleCnt="5"/>
      <dgm:spPr/>
      <dgm:t>
        <a:bodyPr/>
        <a:lstStyle/>
        <a:p>
          <a:endParaRPr lang="en-US"/>
        </a:p>
      </dgm:t>
    </dgm:pt>
    <dgm:pt modelId="{82B3C94E-7558-417C-BB5E-C78B652F061D}" type="pres">
      <dgm:prSet presAssocID="{3A06BA25-9A05-4A6E-B8B9-66C0C1A6004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6737D15-4562-4D41-B2E8-105DB768AA4D}" type="pres">
      <dgm:prSet presAssocID="{151617FD-4DB4-4817-9633-9305B1CA1AA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E2714B-DBA4-4BD7-A564-EDF8E4446027}" type="pres">
      <dgm:prSet presAssocID="{4CB48BFE-91E1-4576-9048-7268C4318E08}" presName="parTrans" presStyleLbl="sibTrans2D1" presStyleIdx="4" presStyleCnt="5"/>
      <dgm:spPr/>
      <dgm:t>
        <a:bodyPr/>
        <a:lstStyle/>
        <a:p>
          <a:endParaRPr lang="en-US"/>
        </a:p>
      </dgm:t>
    </dgm:pt>
    <dgm:pt modelId="{CA7C1253-3640-4B79-B38A-1E73BB9D95B7}" type="pres">
      <dgm:prSet presAssocID="{4CB48BFE-91E1-4576-9048-7268C4318E08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BB347779-0C7D-42DA-95DE-D00FC97AAF56}" type="pres">
      <dgm:prSet presAssocID="{CAC9907C-0865-4A21-AC22-3B8DF025CF3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438A65-6D9C-4ADA-B0B3-BF24F5B74E7C}" srcId="{7BA74E38-1197-41AE-BEB3-471902F36C86}" destId="{151617FD-4DB4-4817-9633-9305B1CA1AA0}" srcOrd="3" destOrd="0" parTransId="{3A06BA25-9A05-4A6E-B8B9-66C0C1A60046}" sibTransId="{66F37701-3E90-44AB-8B03-14E3F91D76DA}"/>
    <dgm:cxn modelId="{D81B4F47-F471-4E9B-B065-7AC6AFA249C7}" type="presOf" srcId="{BF6DAEA0-0433-49E6-A580-27C11B40EE41}" destId="{EB044EA6-2344-4E8D-AAB9-90F10DE67658}" srcOrd="0" destOrd="0" presId="urn:microsoft.com/office/officeart/2005/8/layout/radial5"/>
    <dgm:cxn modelId="{66841936-5A80-4D6B-811E-5BB5CF34DB88}" type="presOf" srcId="{878E886C-2758-4EDE-82BD-BBBC0F99311F}" destId="{994E7F17-2171-466A-9712-1324DFDF57DC}" srcOrd="0" destOrd="0" presId="urn:microsoft.com/office/officeart/2005/8/layout/radial5"/>
    <dgm:cxn modelId="{3DDEE101-BB8D-499C-8F26-3C938D0FDF5A}" type="presOf" srcId="{878E886C-2758-4EDE-82BD-BBBC0F99311F}" destId="{64AC5667-F576-4867-88AF-4D98F728E62C}" srcOrd="1" destOrd="0" presId="urn:microsoft.com/office/officeart/2005/8/layout/radial5"/>
    <dgm:cxn modelId="{AB2D2999-2C88-43B4-9BF6-275752E3D4B8}" type="presOf" srcId="{CAC9907C-0865-4A21-AC22-3B8DF025CF38}" destId="{BB347779-0C7D-42DA-95DE-D00FC97AAF56}" srcOrd="0" destOrd="0" presId="urn:microsoft.com/office/officeart/2005/8/layout/radial5"/>
    <dgm:cxn modelId="{F33ADD54-0F9B-427B-AF5D-82490CE9C028}" type="presOf" srcId="{FD368D33-F00F-4728-BA8F-7ED0622E53B2}" destId="{678C2D47-D9CF-470B-B4FB-F1831F608468}" srcOrd="0" destOrd="0" presId="urn:microsoft.com/office/officeart/2005/8/layout/radial5"/>
    <dgm:cxn modelId="{6DC014E4-3EC5-4EBE-8140-96BA085A3893}" type="presOf" srcId="{3A06BA25-9A05-4A6E-B8B9-66C0C1A60046}" destId="{47F155FE-E498-4793-AED2-F77C5207FF8F}" srcOrd="0" destOrd="0" presId="urn:microsoft.com/office/officeart/2005/8/layout/radial5"/>
    <dgm:cxn modelId="{B3093264-C5DA-4228-8778-C573726B40E0}" type="presOf" srcId="{1BF8EBFB-19B8-4D18-A111-98CF62F7FE6B}" destId="{98803F33-530E-49BB-9D65-15D353FEEB6E}" srcOrd="0" destOrd="0" presId="urn:microsoft.com/office/officeart/2005/8/layout/radial5"/>
    <dgm:cxn modelId="{E2A6B014-6282-4B02-BF8F-9212AC6295DD}" type="presOf" srcId="{682C6F87-F7B8-47F6-B6ED-BE9DB6C302CC}" destId="{2AC24EA4-0089-40F2-98A6-1D43969D4F36}" srcOrd="0" destOrd="0" presId="urn:microsoft.com/office/officeart/2005/8/layout/radial5"/>
    <dgm:cxn modelId="{115CC3CA-2E27-4385-B824-7FB14259696C}" type="presOf" srcId="{A9AA79C2-F064-4613-91A2-C68294B075EA}" destId="{73FC321E-AFEE-40CD-8F47-3E8B63DDF8EA}" srcOrd="0" destOrd="0" presId="urn:microsoft.com/office/officeart/2005/8/layout/radial5"/>
    <dgm:cxn modelId="{D29305C5-F6E3-4AD1-A431-BB2E601BFB19}" srcId="{7BA74E38-1197-41AE-BEB3-471902F36C86}" destId="{BF6DAEA0-0433-49E6-A580-27C11B40EE41}" srcOrd="2" destOrd="0" parTransId="{682C6F87-F7B8-47F6-B6ED-BE9DB6C302CC}" sibTransId="{E008A919-86AC-435B-A683-3341A0AD3C73}"/>
    <dgm:cxn modelId="{6DBC48F2-A162-4258-9E83-7645950D7BC3}" srcId="{1BF8EBFB-19B8-4D18-A111-98CF62F7FE6B}" destId="{7BA74E38-1197-41AE-BEB3-471902F36C86}" srcOrd="0" destOrd="0" parTransId="{ED2D98C4-BEF5-4B87-A849-2B0E44F380F7}" sibTransId="{23BCE843-B1B7-426C-9557-D3B85DAA50C0}"/>
    <dgm:cxn modelId="{0EE1799C-074F-4401-8D54-4EE0080944D5}" srcId="{7BA74E38-1197-41AE-BEB3-471902F36C86}" destId="{CAC9907C-0865-4A21-AC22-3B8DF025CF38}" srcOrd="4" destOrd="0" parTransId="{4CB48BFE-91E1-4576-9048-7268C4318E08}" sibTransId="{9257E558-CF56-4C66-B446-00156C5D01BD}"/>
    <dgm:cxn modelId="{180D2899-020A-40BA-BB4B-2CCBF9A54DC4}" type="presOf" srcId="{FD368D33-F00F-4728-BA8F-7ED0622E53B2}" destId="{9817A97E-CD1D-4B92-9E3B-C3A8420ED8EE}" srcOrd="1" destOrd="0" presId="urn:microsoft.com/office/officeart/2005/8/layout/radial5"/>
    <dgm:cxn modelId="{91461EF3-A3CD-4CEA-AC7B-48BBA66CC72A}" type="presOf" srcId="{4CB48BFE-91E1-4576-9048-7268C4318E08}" destId="{CA7C1253-3640-4B79-B38A-1E73BB9D95B7}" srcOrd="1" destOrd="0" presId="urn:microsoft.com/office/officeart/2005/8/layout/radial5"/>
    <dgm:cxn modelId="{52B34E51-8850-4804-BE77-489CC55D9CE3}" type="presOf" srcId="{E3903A90-FAD6-4511-B9CB-086192A69033}" destId="{7B73D8AF-0CEA-4B5E-9A11-6A43304C4C2A}" srcOrd="0" destOrd="0" presId="urn:microsoft.com/office/officeart/2005/8/layout/radial5"/>
    <dgm:cxn modelId="{ABFF0290-245C-4817-9008-4516276E895B}" srcId="{7BA74E38-1197-41AE-BEB3-471902F36C86}" destId="{E3903A90-FAD6-4511-B9CB-086192A69033}" srcOrd="1" destOrd="0" parTransId="{FD368D33-F00F-4728-BA8F-7ED0622E53B2}" sibTransId="{0A516E26-B4BA-48DD-9C6E-ED5AC4882418}"/>
    <dgm:cxn modelId="{CD04B4A6-A059-4288-BF2F-FE7EFF5F7539}" srcId="{7BA74E38-1197-41AE-BEB3-471902F36C86}" destId="{A9AA79C2-F064-4613-91A2-C68294B075EA}" srcOrd="0" destOrd="0" parTransId="{878E886C-2758-4EDE-82BD-BBBC0F99311F}" sibTransId="{85513185-764E-4439-B968-62CA20C81913}"/>
    <dgm:cxn modelId="{28121C67-5314-420E-9C4B-B0FDF6228B8A}" type="presOf" srcId="{7BA74E38-1197-41AE-BEB3-471902F36C86}" destId="{10D8B008-D120-4447-8744-FB034D9C93F9}" srcOrd="0" destOrd="0" presId="urn:microsoft.com/office/officeart/2005/8/layout/radial5"/>
    <dgm:cxn modelId="{8E4BCDE3-605A-42DF-9EFD-ED501876AFDF}" type="presOf" srcId="{682C6F87-F7B8-47F6-B6ED-BE9DB6C302CC}" destId="{478DF3E2-3688-40F1-ABBC-B4D0422DD41E}" srcOrd="1" destOrd="0" presId="urn:microsoft.com/office/officeart/2005/8/layout/radial5"/>
    <dgm:cxn modelId="{7884CCDC-BC19-4E08-9C51-27A2C3175050}" type="presOf" srcId="{3A06BA25-9A05-4A6E-B8B9-66C0C1A60046}" destId="{82B3C94E-7558-417C-BB5E-C78B652F061D}" srcOrd="1" destOrd="0" presId="urn:microsoft.com/office/officeart/2005/8/layout/radial5"/>
    <dgm:cxn modelId="{207AB7AE-C11E-4E2B-82A6-964C621C19E0}" type="presOf" srcId="{151617FD-4DB4-4817-9633-9305B1CA1AA0}" destId="{06737D15-4562-4D41-B2E8-105DB768AA4D}" srcOrd="0" destOrd="0" presId="urn:microsoft.com/office/officeart/2005/8/layout/radial5"/>
    <dgm:cxn modelId="{D2B9A7F9-91E7-4F63-8F15-3D1B15F1D864}" type="presOf" srcId="{4CB48BFE-91E1-4576-9048-7268C4318E08}" destId="{85E2714B-DBA4-4BD7-A564-EDF8E4446027}" srcOrd="0" destOrd="0" presId="urn:microsoft.com/office/officeart/2005/8/layout/radial5"/>
    <dgm:cxn modelId="{99D7C88B-60D5-4E1A-A628-6354F3AEAB1D}" type="presParOf" srcId="{98803F33-530E-49BB-9D65-15D353FEEB6E}" destId="{10D8B008-D120-4447-8744-FB034D9C93F9}" srcOrd="0" destOrd="0" presId="urn:microsoft.com/office/officeart/2005/8/layout/radial5"/>
    <dgm:cxn modelId="{9D609F83-5BD5-4FF7-8946-05D500A96BDC}" type="presParOf" srcId="{98803F33-530E-49BB-9D65-15D353FEEB6E}" destId="{994E7F17-2171-466A-9712-1324DFDF57DC}" srcOrd="1" destOrd="0" presId="urn:microsoft.com/office/officeart/2005/8/layout/radial5"/>
    <dgm:cxn modelId="{9C5A240F-8942-47C4-B02A-E1D8E990796F}" type="presParOf" srcId="{994E7F17-2171-466A-9712-1324DFDF57DC}" destId="{64AC5667-F576-4867-88AF-4D98F728E62C}" srcOrd="0" destOrd="0" presId="urn:microsoft.com/office/officeart/2005/8/layout/radial5"/>
    <dgm:cxn modelId="{7F3EAE60-416A-48F8-B6E5-8356EE1E2790}" type="presParOf" srcId="{98803F33-530E-49BB-9D65-15D353FEEB6E}" destId="{73FC321E-AFEE-40CD-8F47-3E8B63DDF8EA}" srcOrd="2" destOrd="0" presId="urn:microsoft.com/office/officeart/2005/8/layout/radial5"/>
    <dgm:cxn modelId="{11B10063-5E59-41B7-BA85-817C6497F044}" type="presParOf" srcId="{98803F33-530E-49BB-9D65-15D353FEEB6E}" destId="{678C2D47-D9CF-470B-B4FB-F1831F608468}" srcOrd="3" destOrd="0" presId="urn:microsoft.com/office/officeart/2005/8/layout/radial5"/>
    <dgm:cxn modelId="{90CEC682-AEB9-4494-9909-D0AA82F59A64}" type="presParOf" srcId="{678C2D47-D9CF-470B-B4FB-F1831F608468}" destId="{9817A97E-CD1D-4B92-9E3B-C3A8420ED8EE}" srcOrd="0" destOrd="0" presId="urn:microsoft.com/office/officeart/2005/8/layout/radial5"/>
    <dgm:cxn modelId="{5BFABD74-0BDF-49DB-8C59-6FB93FF16B05}" type="presParOf" srcId="{98803F33-530E-49BB-9D65-15D353FEEB6E}" destId="{7B73D8AF-0CEA-4B5E-9A11-6A43304C4C2A}" srcOrd="4" destOrd="0" presId="urn:microsoft.com/office/officeart/2005/8/layout/radial5"/>
    <dgm:cxn modelId="{D129A2E1-7628-49B1-A4F7-71B57A616B0E}" type="presParOf" srcId="{98803F33-530E-49BB-9D65-15D353FEEB6E}" destId="{2AC24EA4-0089-40F2-98A6-1D43969D4F36}" srcOrd="5" destOrd="0" presId="urn:microsoft.com/office/officeart/2005/8/layout/radial5"/>
    <dgm:cxn modelId="{367D3E77-3F77-4AED-9993-2D81BC390A15}" type="presParOf" srcId="{2AC24EA4-0089-40F2-98A6-1D43969D4F36}" destId="{478DF3E2-3688-40F1-ABBC-B4D0422DD41E}" srcOrd="0" destOrd="0" presId="urn:microsoft.com/office/officeart/2005/8/layout/radial5"/>
    <dgm:cxn modelId="{B1350DFB-D438-4E51-9FC4-83DE2551958D}" type="presParOf" srcId="{98803F33-530E-49BB-9D65-15D353FEEB6E}" destId="{EB044EA6-2344-4E8D-AAB9-90F10DE67658}" srcOrd="6" destOrd="0" presId="urn:microsoft.com/office/officeart/2005/8/layout/radial5"/>
    <dgm:cxn modelId="{5FE39A17-C8FE-43E4-9F80-E3F25CE11E92}" type="presParOf" srcId="{98803F33-530E-49BB-9D65-15D353FEEB6E}" destId="{47F155FE-E498-4793-AED2-F77C5207FF8F}" srcOrd="7" destOrd="0" presId="urn:microsoft.com/office/officeart/2005/8/layout/radial5"/>
    <dgm:cxn modelId="{203B2BB7-8B36-4687-87F2-07AC72090C13}" type="presParOf" srcId="{47F155FE-E498-4793-AED2-F77C5207FF8F}" destId="{82B3C94E-7558-417C-BB5E-C78B652F061D}" srcOrd="0" destOrd="0" presId="urn:microsoft.com/office/officeart/2005/8/layout/radial5"/>
    <dgm:cxn modelId="{321BFB76-4F1A-4D2C-8FFF-59D6DB46B581}" type="presParOf" srcId="{98803F33-530E-49BB-9D65-15D353FEEB6E}" destId="{06737D15-4562-4D41-B2E8-105DB768AA4D}" srcOrd="8" destOrd="0" presId="urn:microsoft.com/office/officeart/2005/8/layout/radial5"/>
    <dgm:cxn modelId="{EEFA67DD-C9AE-4F3F-BE75-5F7CF0942612}" type="presParOf" srcId="{98803F33-530E-49BB-9D65-15D353FEEB6E}" destId="{85E2714B-DBA4-4BD7-A564-EDF8E4446027}" srcOrd="9" destOrd="0" presId="urn:microsoft.com/office/officeart/2005/8/layout/radial5"/>
    <dgm:cxn modelId="{A12B0523-20EB-4C87-9CBB-A7550DDBF193}" type="presParOf" srcId="{85E2714B-DBA4-4BD7-A564-EDF8E4446027}" destId="{CA7C1253-3640-4B79-B38A-1E73BB9D95B7}" srcOrd="0" destOrd="0" presId="urn:microsoft.com/office/officeart/2005/8/layout/radial5"/>
    <dgm:cxn modelId="{B9127440-FC93-46FE-836C-9207DA4A2298}" type="presParOf" srcId="{98803F33-530E-49BB-9D65-15D353FEEB6E}" destId="{BB347779-0C7D-42DA-95DE-D00FC97AAF56}" srcOrd="10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BC1ECE-EA06-455F-8424-4B25BAAAC3E6}" type="doc">
      <dgm:prSet loTypeId="urn:microsoft.com/office/officeart/2005/8/layout/process4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2495E66-5F39-485F-870C-6CFA3369508F}">
      <dgm:prSet phldrT="[Text]" custT="1"/>
      <dgm:spPr/>
      <dgm:t>
        <a:bodyPr/>
        <a:lstStyle/>
        <a:p>
          <a:r>
            <a:rPr lang="bn-BD" sz="3200" smtClean="0">
              <a:latin typeface="NikoshBAN" pitchFamily="2" charset="0"/>
              <a:cs typeface="NikoshBAN" pitchFamily="2" charset="0"/>
            </a:rPr>
            <a:t>পরিপূর্ণ হিসাব সংরক্ষণ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EA452866-6A1F-4AB7-82B0-27828C7CFE42}" type="parTrans" cxnId="{30BA023A-E114-4FF3-ADA5-D2D86B2719CB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156FD7B-0B25-4FE0-82BF-2F52B4BAE494}" type="sibTrans" cxnId="{30BA023A-E114-4FF3-ADA5-D2D86B2719CB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5D75A00-8E6E-49B1-9465-AF0704B25438}">
      <dgm:prSet phldrT="[Text]" custT="1"/>
      <dgm:spPr/>
      <dgm:t>
        <a:bodyPr/>
        <a:lstStyle/>
        <a:p>
          <a:r>
            <a:rPr lang="bn-BD" sz="3200" smtClean="0">
              <a:latin typeface="NikoshBAN" pitchFamily="2" charset="0"/>
              <a:cs typeface="NikoshBAN" pitchFamily="2" charset="0"/>
            </a:rPr>
            <a:t>লাভ লোকসান নিরুপণ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3F240495-50E1-4CB5-BA7A-557FD26F88BF}" type="parTrans" cxnId="{1F706105-3BA0-4CF2-901C-9A13451262B0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A083C76D-0138-4B6E-A988-FFC4EAF0CEB5}" type="sibTrans" cxnId="{1F706105-3BA0-4CF2-901C-9A13451262B0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ADAC7E1-DF9C-4C62-B258-31A3572940A8}">
      <dgm:prSet phldrT="[Text]" custT="1"/>
      <dgm:spPr/>
      <dgm:t>
        <a:bodyPr/>
        <a:lstStyle/>
        <a:p>
          <a:r>
            <a:rPr lang="bn-BD" sz="3200" smtClean="0">
              <a:latin typeface="NikoshBAN" pitchFamily="2" charset="0"/>
              <a:cs typeface="NikoshBAN" pitchFamily="2" charset="0"/>
            </a:rPr>
            <a:t>গাণিতিক শুদ্ধতা যাচাই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B87F7654-7547-4060-B9E3-FD74563019D1}" type="parTrans" cxnId="{24722F87-E016-4680-BEE9-87CE38E04C4C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F031831-C754-4E12-BF0F-4EC80CA7D463}" type="sibTrans" cxnId="{24722F87-E016-4680-BEE9-87CE38E04C4C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31AC7A1-5D23-4818-83B7-3BD60C1CCA83}">
      <dgm:prSet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আর্থিক অবস্থা নিরুপণ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02FA4B31-6F4C-4EC6-B86C-6F55785D046C}" type="parTrans" cxnId="{4B2B0686-52A5-4106-BCE3-1A9590A3DAF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C35EAE6-4513-4246-AFFD-FAD58A507DBF}" type="sibTrans" cxnId="{4B2B0686-52A5-4106-BCE3-1A9590A3DAF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7CAED6A-A080-4BF0-B102-CCE2BA2ABB5D}">
      <dgm:prSet custT="1"/>
      <dgm:spPr/>
      <dgm:t>
        <a:bodyPr/>
        <a:lstStyle/>
        <a:p>
          <a:r>
            <a:rPr lang="bn-BD" sz="3200" smtClean="0">
              <a:latin typeface="NikoshBAN" pitchFamily="2" charset="0"/>
              <a:cs typeface="NikoshBAN" pitchFamily="2" charset="0"/>
            </a:rPr>
            <a:t>ভুল-ত্রুটি ও জালিয়াতি উদঘাটন ও প্রতিরোধ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8487C928-7A75-4E83-97B4-EB34928AF625}" type="parTrans" cxnId="{8ECEEEF2-D2DC-41FE-A8FD-643AB2BCA80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A7AB03C-C30A-4ACB-A70C-FB80C561FF67}" type="sibTrans" cxnId="{8ECEEEF2-D2DC-41FE-A8FD-643AB2BCA80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5328B6B-9856-45A1-8EB9-723738F8DEDD}">
      <dgm:prSet custT="1"/>
      <dgm:spPr/>
      <dgm:t>
        <a:bodyPr/>
        <a:lstStyle/>
        <a:p>
          <a:r>
            <a:rPr lang="bn-BD" sz="3200" smtClean="0">
              <a:latin typeface="NikoshBAN" pitchFamily="2" charset="0"/>
              <a:cs typeface="NikoshBAN" pitchFamily="2" charset="0"/>
            </a:rPr>
            <a:t>ব্যয় নিয়ন্ত্রণ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6A6EBC06-CB2A-412B-87AD-8891819DE667}" type="parTrans" cxnId="{B80C6493-A86E-4E34-A96E-AB88433B772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2781DB2-283A-49D7-9C1D-500F9C1817F7}" type="sibTrans" cxnId="{B80C6493-A86E-4E34-A96E-AB88433B772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76C0138-6B5C-4037-B197-BE3909745753}">
      <dgm:prSet custT="1"/>
      <dgm:spPr/>
      <dgm:t>
        <a:bodyPr/>
        <a:lstStyle/>
        <a:p>
          <a:r>
            <a:rPr lang="bn-BD" sz="3200" smtClean="0">
              <a:latin typeface="NikoshBAN" pitchFamily="2" charset="0"/>
              <a:cs typeface="NikoshBAN" pitchFamily="2" charset="0"/>
            </a:rPr>
            <a:t>মোট দেনা পাওণার পরিমাণ নির্ণয়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51B80FD5-8DCB-4A4C-95D2-CD8BB255F389}" type="parTrans" cxnId="{E8E6DF6D-E23F-442C-A473-6421502C1F3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743D975-355A-4C98-8182-AE1D7AC7CB5D}" type="sibTrans" cxnId="{E8E6DF6D-E23F-442C-A473-6421502C1F3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198A144-E96F-4260-A0D9-80F7B30F475E}">
      <dgm:prSet custT="1"/>
      <dgm:spPr/>
      <dgm:t>
        <a:bodyPr/>
        <a:lstStyle/>
        <a:p>
          <a:r>
            <a:rPr lang="bn-BD" sz="3200" smtClean="0">
              <a:latin typeface="NikoshBAN" pitchFamily="2" charset="0"/>
              <a:cs typeface="NikoshBAN" pitchFamily="2" charset="0"/>
            </a:rPr>
            <a:t>সঠিক কর নির্ধারণ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933E810A-7558-4238-85E9-5C3A45FE07B3}" type="parTrans" cxnId="{50C03696-5693-43B1-A4AA-7EE9482245C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B4373E0-F286-4CDE-A48A-05FD01FC5576}" type="sibTrans" cxnId="{50C03696-5693-43B1-A4AA-7EE9482245C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3D084ED-72CF-4032-AE35-BF8F963203A5}">
      <dgm:prSet custT="1"/>
      <dgm:spPr/>
      <dgm:t>
        <a:bodyPr/>
        <a:lstStyle/>
        <a:p>
          <a:r>
            <a:rPr lang="bn-BD" sz="3200" smtClean="0">
              <a:latin typeface="NikoshBAN" pitchFamily="2" charset="0"/>
              <a:cs typeface="NikoshBAN" pitchFamily="2" charset="0"/>
            </a:rPr>
            <a:t>সহজ প্রয়োগ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A8DC4375-B042-40A0-AA2D-3FF32C0C3998}" type="parTrans" cxnId="{EA07BCA0-70F0-4E30-9B29-C765DBD36D6B}">
      <dgm:prSet/>
      <dgm:spPr/>
      <dgm:t>
        <a:bodyPr/>
        <a:lstStyle/>
        <a:p>
          <a:endParaRPr lang="en-US"/>
        </a:p>
      </dgm:t>
    </dgm:pt>
    <dgm:pt modelId="{86FE8AB2-9197-4D82-9687-256F06716F62}" type="sibTrans" cxnId="{EA07BCA0-70F0-4E30-9B29-C765DBD36D6B}">
      <dgm:prSet/>
      <dgm:spPr/>
      <dgm:t>
        <a:bodyPr/>
        <a:lstStyle/>
        <a:p>
          <a:endParaRPr lang="en-US"/>
        </a:p>
      </dgm:t>
    </dgm:pt>
    <dgm:pt modelId="{5910CFFF-FF85-4CAC-B536-C252973A7A58}">
      <dgm:prSet custT="1"/>
      <dgm:spPr/>
      <dgm:t>
        <a:bodyPr/>
        <a:lstStyle/>
        <a:p>
          <a:r>
            <a:rPr lang="bn-BD" sz="3200" smtClean="0">
              <a:latin typeface="NikoshBAN" pitchFamily="2" charset="0"/>
              <a:cs typeface="NikoshBAN" pitchFamily="2" charset="0"/>
            </a:rPr>
            <a:t>সার্বজনীন স্বীকৃতি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F380758B-9A86-4053-A295-7437FDF054DA}" type="parTrans" cxnId="{B7338F8B-9EC1-4568-8472-2AFD1319D79A}">
      <dgm:prSet/>
      <dgm:spPr/>
      <dgm:t>
        <a:bodyPr/>
        <a:lstStyle/>
        <a:p>
          <a:endParaRPr lang="en-US"/>
        </a:p>
      </dgm:t>
    </dgm:pt>
    <dgm:pt modelId="{718ECBD9-D55B-4392-ADA2-91FC6A50AEA5}" type="sibTrans" cxnId="{B7338F8B-9EC1-4568-8472-2AFD1319D79A}">
      <dgm:prSet/>
      <dgm:spPr/>
      <dgm:t>
        <a:bodyPr/>
        <a:lstStyle/>
        <a:p>
          <a:endParaRPr lang="en-US"/>
        </a:p>
      </dgm:t>
    </dgm:pt>
    <dgm:pt modelId="{33F502C5-699D-4824-BC72-1A240E536AD7}" type="pres">
      <dgm:prSet presAssocID="{43BC1ECE-EA06-455F-8424-4B25BAAAC3E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E07A13-77D4-4DEC-9252-E797EEC1588D}" type="pres">
      <dgm:prSet presAssocID="{5910CFFF-FF85-4CAC-B536-C252973A7A58}" presName="boxAndChildren" presStyleCnt="0"/>
      <dgm:spPr/>
      <dgm:t>
        <a:bodyPr/>
        <a:lstStyle/>
        <a:p>
          <a:endParaRPr lang="en-US"/>
        </a:p>
      </dgm:t>
    </dgm:pt>
    <dgm:pt modelId="{F9722FE1-3B30-4A23-A5C3-3A260FE6E294}" type="pres">
      <dgm:prSet presAssocID="{5910CFFF-FF85-4CAC-B536-C252973A7A58}" presName="parentTextBox" presStyleLbl="node1" presStyleIdx="0" presStyleCnt="10"/>
      <dgm:spPr/>
      <dgm:t>
        <a:bodyPr/>
        <a:lstStyle/>
        <a:p>
          <a:endParaRPr lang="en-US"/>
        </a:p>
      </dgm:t>
    </dgm:pt>
    <dgm:pt modelId="{D02BAE50-4342-4BBF-BED3-738AF76D9BC4}" type="pres">
      <dgm:prSet presAssocID="{86FE8AB2-9197-4D82-9687-256F06716F62}" presName="sp" presStyleCnt="0"/>
      <dgm:spPr/>
      <dgm:t>
        <a:bodyPr/>
        <a:lstStyle/>
        <a:p>
          <a:endParaRPr lang="en-US"/>
        </a:p>
      </dgm:t>
    </dgm:pt>
    <dgm:pt modelId="{6D6A1A33-DF30-4DF0-B51E-1907930C456C}" type="pres">
      <dgm:prSet presAssocID="{13D084ED-72CF-4032-AE35-BF8F963203A5}" presName="arrowAndChildren" presStyleCnt="0"/>
      <dgm:spPr/>
      <dgm:t>
        <a:bodyPr/>
        <a:lstStyle/>
        <a:p>
          <a:endParaRPr lang="en-US"/>
        </a:p>
      </dgm:t>
    </dgm:pt>
    <dgm:pt modelId="{87794FE5-110C-4251-8FE8-ED1578407C99}" type="pres">
      <dgm:prSet presAssocID="{13D084ED-72CF-4032-AE35-BF8F963203A5}" presName="parentTextArrow" presStyleLbl="node1" presStyleIdx="1" presStyleCnt="10"/>
      <dgm:spPr/>
      <dgm:t>
        <a:bodyPr/>
        <a:lstStyle/>
        <a:p>
          <a:endParaRPr lang="en-US"/>
        </a:p>
      </dgm:t>
    </dgm:pt>
    <dgm:pt modelId="{952AA852-2EC1-49EC-9F71-37B83A5C3AD4}" type="pres">
      <dgm:prSet presAssocID="{9B4373E0-F286-4CDE-A48A-05FD01FC5576}" presName="sp" presStyleCnt="0"/>
      <dgm:spPr/>
      <dgm:t>
        <a:bodyPr/>
        <a:lstStyle/>
        <a:p>
          <a:endParaRPr lang="en-US"/>
        </a:p>
      </dgm:t>
    </dgm:pt>
    <dgm:pt modelId="{5704DC69-AF61-45A0-94D1-C45A7CA0354D}" type="pres">
      <dgm:prSet presAssocID="{8198A144-E96F-4260-A0D9-80F7B30F475E}" presName="arrowAndChildren" presStyleCnt="0"/>
      <dgm:spPr/>
      <dgm:t>
        <a:bodyPr/>
        <a:lstStyle/>
        <a:p>
          <a:endParaRPr lang="en-US"/>
        </a:p>
      </dgm:t>
    </dgm:pt>
    <dgm:pt modelId="{99D6BD0F-16CF-489C-B887-209B68123246}" type="pres">
      <dgm:prSet presAssocID="{8198A144-E96F-4260-A0D9-80F7B30F475E}" presName="parentTextArrow" presStyleLbl="node1" presStyleIdx="2" presStyleCnt="10"/>
      <dgm:spPr/>
      <dgm:t>
        <a:bodyPr/>
        <a:lstStyle/>
        <a:p>
          <a:endParaRPr lang="en-US"/>
        </a:p>
      </dgm:t>
    </dgm:pt>
    <dgm:pt modelId="{3F5C87E7-7847-41D3-8328-45060717A4B5}" type="pres">
      <dgm:prSet presAssocID="{8743D975-355A-4C98-8182-AE1D7AC7CB5D}" presName="sp" presStyleCnt="0"/>
      <dgm:spPr/>
      <dgm:t>
        <a:bodyPr/>
        <a:lstStyle/>
        <a:p>
          <a:endParaRPr lang="en-US"/>
        </a:p>
      </dgm:t>
    </dgm:pt>
    <dgm:pt modelId="{3F9E7FAA-E1CA-4EDF-9B53-F312151BF650}" type="pres">
      <dgm:prSet presAssocID="{576C0138-6B5C-4037-B197-BE3909745753}" presName="arrowAndChildren" presStyleCnt="0"/>
      <dgm:spPr/>
      <dgm:t>
        <a:bodyPr/>
        <a:lstStyle/>
        <a:p>
          <a:endParaRPr lang="en-US"/>
        </a:p>
      </dgm:t>
    </dgm:pt>
    <dgm:pt modelId="{625767EB-2FFD-419E-BF30-6E7597FE8B79}" type="pres">
      <dgm:prSet presAssocID="{576C0138-6B5C-4037-B197-BE3909745753}" presName="parentTextArrow" presStyleLbl="node1" presStyleIdx="3" presStyleCnt="10"/>
      <dgm:spPr/>
      <dgm:t>
        <a:bodyPr/>
        <a:lstStyle/>
        <a:p>
          <a:endParaRPr lang="en-US"/>
        </a:p>
      </dgm:t>
    </dgm:pt>
    <dgm:pt modelId="{DE359A7F-D905-4565-AD2E-DC46DF55CEF4}" type="pres">
      <dgm:prSet presAssocID="{32781DB2-283A-49D7-9C1D-500F9C1817F7}" presName="sp" presStyleCnt="0"/>
      <dgm:spPr/>
      <dgm:t>
        <a:bodyPr/>
        <a:lstStyle/>
        <a:p>
          <a:endParaRPr lang="en-US"/>
        </a:p>
      </dgm:t>
    </dgm:pt>
    <dgm:pt modelId="{0692D040-3A52-42AE-8F0D-11354FA2B248}" type="pres">
      <dgm:prSet presAssocID="{05328B6B-9856-45A1-8EB9-723738F8DEDD}" presName="arrowAndChildren" presStyleCnt="0"/>
      <dgm:spPr/>
      <dgm:t>
        <a:bodyPr/>
        <a:lstStyle/>
        <a:p>
          <a:endParaRPr lang="en-US"/>
        </a:p>
      </dgm:t>
    </dgm:pt>
    <dgm:pt modelId="{167ADBCF-849E-4D67-A250-52155B6228AB}" type="pres">
      <dgm:prSet presAssocID="{05328B6B-9856-45A1-8EB9-723738F8DEDD}" presName="parentTextArrow" presStyleLbl="node1" presStyleIdx="4" presStyleCnt="10"/>
      <dgm:spPr/>
      <dgm:t>
        <a:bodyPr/>
        <a:lstStyle/>
        <a:p>
          <a:endParaRPr lang="en-US"/>
        </a:p>
      </dgm:t>
    </dgm:pt>
    <dgm:pt modelId="{1C6FC874-88CA-4D75-9D41-6C103B09531A}" type="pres">
      <dgm:prSet presAssocID="{CA7AB03C-C30A-4ACB-A70C-FB80C561FF67}" presName="sp" presStyleCnt="0"/>
      <dgm:spPr/>
      <dgm:t>
        <a:bodyPr/>
        <a:lstStyle/>
        <a:p>
          <a:endParaRPr lang="en-US"/>
        </a:p>
      </dgm:t>
    </dgm:pt>
    <dgm:pt modelId="{2EF084CE-BB0A-4580-B7B5-73E8E0106346}" type="pres">
      <dgm:prSet presAssocID="{D7CAED6A-A080-4BF0-B102-CCE2BA2ABB5D}" presName="arrowAndChildren" presStyleCnt="0"/>
      <dgm:spPr/>
      <dgm:t>
        <a:bodyPr/>
        <a:lstStyle/>
        <a:p>
          <a:endParaRPr lang="en-US"/>
        </a:p>
      </dgm:t>
    </dgm:pt>
    <dgm:pt modelId="{2F241081-0EED-4D05-A1E0-DC803175C434}" type="pres">
      <dgm:prSet presAssocID="{D7CAED6A-A080-4BF0-B102-CCE2BA2ABB5D}" presName="parentTextArrow" presStyleLbl="node1" presStyleIdx="5" presStyleCnt="10"/>
      <dgm:spPr/>
      <dgm:t>
        <a:bodyPr/>
        <a:lstStyle/>
        <a:p>
          <a:endParaRPr lang="en-US"/>
        </a:p>
      </dgm:t>
    </dgm:pt>
    <dgm:pt modelId="{37A36452-CD32-45CB-963C-5F9D50C69751}" type="pres">
      <dgm:prSet presAssocID="{FC35EAE6-4513-4246-AFFD-FAD58A507DBF}" presName="sp" presStyleCnt="0"/>
      <dgm:spPr/>
      <dgm:t>
        <a:bodyPr/>
        <a:lstStyle/>
        <a:p>
          <a:endParaRPr lang="en-US"/>
        </a:p>
      </dgm:t>
    </dgm:pt>
    <dgm:pt modelId="{19F03761-5FD4-438F-8A98-5285B48526BD}" type="pres">
      <dgm:prSet presAssocID="{231AC7A1-5D23-4818-83B7-3BD60C1CCA83}" presName="arrowAndChildren" presStyleCnt="0"/>
      <dgm:spPr/>
      <dgm:t>
        <a:bodyPr/>
        <a:lstStyle/>
        <a:p>
          <a:endParaRPr lang="en-US"/>
        </a:p>
      </dgm:t>
    </dgm:pt>
    <dgm:pt modelId="{668E6A9B-5839-4CE9-95E4-15BDF5D99932}" type="pres">
      <dgm:prSet presAssocID="{231AC7A1-5D23-4818-83B7-3BD60C1CCA83}" presName="parentTextArrow" presStyleLbl="node1" presStyleIdx="6" presStyleCnt="10"/>
      <dgm:spPr/>
      <dgm:t>
        <a:bodyPr/>
        <a:lstStyle/>
        <a:p>
          <a:endParaRPr lang="en-US"/>
        </a:p>
      </dgm:t>
    </dgm:pt>
    <dgm:pt modelId="{2CFB2C98-AFC3-40BF-B7CF-31794010AEF5}" type="pres">
      <dgm:prSet presAssocID="{9F031831-C754-4E12-BF0F-4EC80CA7D463}" presName="sp" presStyleCnt="0"/>
      <dgm:spPr/>
      <dgm:t>
        <a:bodyPr/>
        <a:lstStyle/>
        <a:p>
          <a:endParaRPr lang="en-US"/>
        </a:p>
      </dgm:t>
    </dgm:pt>
    <dgm:pt modelId="{1D3CA85E-BDFB-42B7-A40E-39F33880655E}" type="pres">
      <dgm:prSet presAssocID="{7ADAC7E1-DF9C-4C62-B258-31A3572940A8}" presName="arrowAndChildren" presStyleCnt="0"/>
      <dgm:spPr/>
      <dgm:t>
        <a:bodyPr/>
        <a:lstStyle/>
        <a:p>
          <a:endParaRPr lang="en-US"/>
        </a:p>
      </dgm:t>
    </dgm:pt>
    <dgm:pt modelId="{F14E9B16-14ED-4E9C-BCCE-AED9376C2CB9}" type="pres">
      <dgm:prSet presAssocID="{7ADAC7E1-DF9C-4C62-B258-31A3572940A8}" presName="parentTextArrow" presStyleLbl="node1" presStyleIdx="7" presStyleCnt="10"/>
      <dgm:spPr/>
      <dgm:t>
        <a:bodyPr/>
        <a:lstStyle/>
        <a:p>
          <a:endParaRPr lang="en-US"/>
        </a:p>
      </dgm:t>
    </dgm:pt>
    <dgm:pt modelId="{757AFF4F-8A2D-4E28-84A0-6C56020783F8}" type="pres">
      <dgm:prSet presAssocID="{A083C76D-0138-4B6E-A988-FFC4EAF0CEB5}" presName="sp" presStyleCnt="0"/>
      <dgm:spPr/>
      <dgm:t>
        <a:bodyPr/>
        <a:lstStyle/>
        <a:p>
          <a:endParaRPr lang="en-US"/>
        </a:p>
      </dgm:t>
    </dgm:pt>
    <dgm:pt modelId="{D3D7513F-3ED8-4429-8F79-41CDF33F29E5}" type="pres">
      <dgm:prSet presAssocID="{55D75A00-8E6E-49B1-9465-AF0704B25438}" presName="arrowAndChildren" presStyleCnt="0"/>
      <dgm:spPr/>
      <dgm:t>
        <a:bodyPr/>
        <a:lstStyle/>
        <a:p>
          <a:endParaRPr lang="en-US"/>
        </a:p>
      </dgm:t>
    </dgm:pt>
    <dgm:pt modelId="{061F5028-E4E7-46D5-B7F2-7608C7FC6E0D}" type="pres">
      <dgm:prSet presAssocID="{55D75A00-8E6E-49B1-9465-AF0704B25438}" presName="parentTextArrow" presStyleLbl="node1" presStyleIdx="8" presStyleCnt="10"/>
      <dgm:spPr/>
      <dgm:t>
        <a:bodyPr/>
        <a:lstStyle/>
        <a:p>
          <a:endParaRPr lang="en-US"/>
        </a:p>
      </dgm:t>
    </dgm:pt>
    <dgm:pt modelId="{A4249674-2019-4240-9236-A76C30D9FE4A}" type="pres">
      <dgm:prSet presAssocID="{4156FD7B-0B25-4FE0-82BF-2F52B4BAE494}" presName="sp" presStyleCnt="0"/>
      <dgm:spPr/>
      <dgm:t>
        <a:bodyPr/>
        <a:lstStyle/>
        <a:p>
          <a:endParaRPr lang="en-US"/>
        </a:p>
      </dgm:t>
    </dgm:pt>
    <dgm:pt modelId="{62FB92D4-953A-4084-954A-3C3B15AEB06B}" type="pres">
      <dgm:prSet presAssocID="{E2495E66-5F39-485F-870C-6CFA3369508F}" presName="arrowAndChildren" presStyleCnt="0"/>
      <dgm:spPr/>
      <dgm:t>
        <a:bodyPr/>
        <a:lstStyle/>
        <a:p>
          <a:endParaRPr lang="en-US"/>
        </a:p>
      </dgm:t>
    </dgm:pt>
    <dgm:pt modelId="{892A013D-2383-4712-BFB9-EA2F49F1167D}" type="pres">
      <dgm:prSet presAssocID="{E2495E66-5F39-485F-870C-6CFA3369508F}" presName="parentTextArrow" presStyleLbl="node1" presStyleIdx="9" presStyleCnt="10"/>
      <dgm:spPr/>
      <dgm:t>
        <a:bodyPr/>
        <a:lstStyle/>
        <a:p>
          <a:endParaRPr lang="en-US"/>
        </a:p>
      </dgm:t>
    </dgm:pt>
  </dgm:ptLst>
  <dgm:cxnLst>
    <dgm:cxn modelId="{50C03696-5693-43B1-A4AA-7EE9482245C7}" srcId="{43BC1ECE-EA06-455F-8424-4B25BAAAC3E6}" destId="{8198A144-E96F-4260-A0D9-80F7B30F475E}" srcOrd="7" destOrd="0" parTransId="{933E810A-7558-4238-85E9-5C3A45FE07B3}" sibTransId="{9B4373E0-F286-4CDE-A48A-05FD01FC5576}"/>
    <dgm:cxn modelId="{B7338F8B-9EC1-4568-8472-2AFD1319D79A}" srcId="{43BC1ECE-EA06-455F-8424-4B25BAAAC3E6}" destId="{5910CFFF-FF85-4CAC-B536-C252973A7A58}" srcOrd="9" destOrd="0" parTransId="{F380758B-9A86-4053-A295-7437FDF054DA}" sibTransId="{718ECBD9-D55B-4392-ADA2-91FC6A50AEA5}"/>
    <dgm:cxn modelId="{30BA023A-E114-4FF3-ADA5-D2D86B2719CB}" srcId="{43BC1ECE-EA06-455F-8424-4B25BAAAC3E6}" destId="{E2495E66-5F39-485F-870C-6CFA3369508F}" srcOrd="0" destOrd="0" parTransId="{EA452866-6A1F-4AB7-82B0-27828C7CFE42}" sibTransId="{4156FD7B-0B25-4FE0-82BF-2F52B4BAE494}"/>
    <dgm:cxn modelId="{7671F53C-C013-40DA-BA52-04A70F0BAA3B}" type="presOf" srcId="{55D75A00-8E6E-49B1-9465-AF0704B25438}" destId="{061F5028-E4E7-46D5-B7F2-7608C7FC6E0D}" srcOrd="0" destOrd="0" presId="urn:microsoft.com/office/officeart/2005/8/layout/process4"/>
    <dgm:cxn modelId="{EAB21C05-0360-4BA2-A227-83AF19177A2D}" type="presOf" srcId="{231AC7A1-5D23-4818-83B7-3BD60C1CCA83}" destId="{668E6A9B-5839-4CE9-95E4-15BDF5D99932}" srcOrd="0" destOrd="0" presId="urn:microsoft.com/office/officeart/2005/8/layout/process4"/>
    <dgm:cxn modelId="{16EF22C9-FDD4-475F-9274-FF5B1A16E256}" type="presOf" srcId="{E2495E66-5F39-485F-870C-6CFA3369508F}" destId="{892A013D-2383-4712-BFB9-EA2F49F1167D}" srcOrd="0" destOrd="0" presId="urn:microsoft.com/office/officeart/2005/8/layout/process4"/>
    <dgm:cxn modelId="{4B2B0686-52A5-4106-BCE3-1A9590A3DAF9}" srcId="{43BC1ECE-EA06-455F-8424-4B25BAAAC3E6}" destId="{231AC7A1-5D23-4818-83B7-3BD60C1CCA83}" srcOrd="3" destOrd="0" parTransId="{02FA4B31-6F4C-4EC6-B86C-6F55785D046C}" sibTransId="{FC35EAE6-4513-4246-AFFD-FAD58A507DBF}"/>
    <dgm:cxn modelId="{A1010F73-C1A8-415D-9750-7858F89EB3FD}" type="presOf" srcId="{576C0138-6B5C-4037-B197-BE3909745753}" destId="{625767EB-2FFD-419E-BF30-6E7597FE8B79}" srcOrd="0" destOrd="0" presId="urn:microsoft.com/office/officeart/2005/8/layout/process4"/>
    <dgm:cxn modelId="{E8E6DF6D-E23F-442C-A473-6421502C1F38}" srcId="{43BC1ECE-EA06-455F-8424-4B25BAAAC3E6}" destId="{576C0138-6B5C-4037-B197-BE3909745753}" srcOrd="6" destOrd="0" parTransId="{51B80FD5-8DCB-4A4C-95D2-CD8BB255F389}" sibTransId="{8743D975-355A-4C98-8182-AE1D7AC7CB5D}"/>
    <dgm:cxn modelId="{24722F87-E016-4680-BEE9-87CE38E04C4C}" srcId="{43BC1ECE-EA06-455F-8424-4B25BAAAC3E6}" destId="{7ADAC7E1-DF9C-4C62-B258-31A3572940A8}" srcOrd="2" destOrd="0" parTransId="{B87F7654-7547-4060-B9E3-FD74563019D1}" sibTransId="{9F031831-C754-4E12-BF0F-4EC80CA7D463}"/>
    <dgm:cxn modelId="{A3828E12-21F1-4E7C-A798-4E5DCA378E33}" type="presOf" srcId="{5910CFFF-FF85-4CAC-B536-C252973A7A58}" destId="{F9722FE1-3B30-4A23-A5C3-3A260FE6E294}" srcOrd="0" destOrd="0" presId="urn:microsoft.com/office/officeart/2005/8/layout/process4"/>
    <dgm:cxn modelId="{D69BE9DB-EFCC-4676-AEA2-E3CB7899AC94}" type="presOf" srcId="{D7CAED6A-A080-4BF0-B102-CCE2BA2ABB5D}" destId="{2F241081-0EED-4D05-A1E0-DC803175C434}" srcOrd="0" destOrd="0" presId="urn:microsoft.com/office/officeart/2005/8/layout/process4"/>
    <dgm:cxn modelId="{8F63CFC5-7760-4BBF-B000-13258022A095}" type="presOf" srcId="{7ADAC7E1-DF9C-4C62-B258-31A3572940A8}" destId="{F14E9B16-14ED-4E9C-BCCE-AED9376C2CB9}" srcOrd="0" destOrd="0" presId="urn:microsoft.com/office/officeart/2005/8/layout/process4"/>
    <dgm:cxn modelId="{8ECEEEF2-D2DC-41FE-A8FD-643AB2BCA807}" srcId="{43BC1ECE-EA06-455F-8424-4B25BAAAC3E6}" destId="{D7CAED6A-A080-4BF0-B102-CCE2BA2ABB5D}" srcOrd="4" destOrd="0" parTransId="{8487C928-7A75-4E83-97B4-EB34928AF625}" sibTransId="{CA7AB03C-C30A-4ACB-A70C-FB80C561FF67}"/>
    <dgm:cxn modelId="{92B6051A-5029-4FDA-AFAA-70B5FAD2B0D6}" type="presOf" srcId="{8198A144-E96F-4260-A0D9-80F7B30F475E}" destId="{99D6BD0F-16CF-489C-B887-209B68123246}" srcOrd="0" destOrd="0" presId="urn:microsoft.com/office/officeart/2005/8/layout/process4"/>
    <dgm:cxn modelId="{1F706105-3BA0-4CF2-901C-9A13451262B0}" srcId="{43BC1ECE-EA06-455F-8424-4B25BAAAC3E6}" destId="{55D75A00-8E6E-49B1-9465-AF0704B25438}" srcOrd="1" destOrd="0" parTransId="{3F240495-50E1-4CB5-BA7A-557FD26F88BF}" sibTransId="{A083C76D-0138-4B6E-A988-FFC4EAF0CEB5}"/>
    <dgm:cxn modelId="{EA07BCA0-70F0-4E30-9B29-C765DBD36D6B}" srcId="{43BC1ECE-EA06-455F-8424-4B25BAAAC3E6}" destId="{13D084ED-72CF-4032-AE35-BF8F963203A5}" srcOrd="8" destOrd="0" parTransId="{A8DC4375-B042-40A0-AA2D-3FF32C0C3998}" sibTransId="{86FE8AB2-9197-4D82-9687-256F06716F62}"/>
    <dgm:cxn modelId="{9CAC320A-081B-4A3E-8E92-EA5D8333C92F}" type="presOf" srcId="{13D084ED-72CF-4032-AE35-BF8F963203A5}" destId="{87794FE5-110C-4251-8FE8-ED1578407C99}" srcOrd="0" destOrd="0" presId="urn:microsoft.com/office/officeart/2005/8/layout/process4"/>
    <dgm:cxn modelId="{A52456D8-9C3B-475D-A6CB-228302890347}" type="presOf" srcId="{43BC1ECE-EA06-455F-8424-4B25BAAAC3E6}" destId="{33F502C5-699D-4824-BC72-1A240E536AD7}" srcOrd="0" destOrd="0" presId="urn:microsoft.com/office/officeart/2005/8/layout/process4"/>
    <dgm:cxn modelId="{B80C6493-A86E-4E34-A96E-AB88433B7729}" srcId="{43BC1ECE-EA06-455F-8424-4B25BAAAC3E6}" destId="{05328B6B-9856-45A1-8EB9-723738F8DEDD}" srcOrd="5" destOrd="0" parTransId="{6A6EBC06-CB2A-412B-87AD-8891819DE667}" sibTransId="{32781DB2-283A-49D7-9C1D-500F9C1817F7}"/>
    <dgm:cxn modelId="{1EA844F0-FC32-4803-950A-26EF8F4F47A2}" type="presOf" srcId="{05328B6B-9856-45A1-8EB9-723738F8DEDD}" destId="{167ADBCF-849E-4D67-A250-52155B6228AB}" srcOrd="0" destOrd="0" presId="urn:microsoft.com/office/officeart/2005/8/layout/process4"/>
    <dgm:cxn modelId="{26F84DB3-F88B-4070-AE6F-B5D44C0B8D8F}" type="presParOf" srcId="{33F502C5-699D-4824-BC72-1A240E536AD7}" destId="{D2E07A13-77D4-4DEC-9252-E797EEC1588D}" srcOrd="0" destOrd="0" presId="urn:microsoft.com/office/officeart/2005/8/layout/process4"/>
    <dgm:cxn modelId="{6B13C04F-278C-46F3-9DD7-ED02864875DD}" type="presParOf" srcId="{D2E07A13-77D4-4DEC-9252-E797EEC1588D}" destId="{F9722FE1-3B30-4A23-A5C3-3A260FE6E294}" srcOrd="0" destOrd="0" presId="urn:microsoft.com/office/officeart/2005/8/layout/process4"/>
    <dgm:cxn modelId="{E7CBC03A-CDB7-4726-A6FA-73A049EE0A24}" type="presParOf" srcId="{33F502C5-699D-4824-BC72-1A240E536AD7}" destId="{D02BAE50-4342-4BBF-BED3-738AF76D9BC4}" srcOrd="1" destOrd="0" presId="urn:microsoft.com/office/officeart/2005/8/layout/process4"/>
    <dgm:cxn modelId="{329BF031-BC51-44D6-8781-28474F513C12}" type="presParOf" srcId="{33F502C5-699D-4824-BC72-1A240E536AD7}" destId="{6D6A1A33-DF30-4DF0-B51E-1907930C456C}" srcOrd="2" destOrd="0" presId="urn:microsoft.com/office/officeart/2005/8/layout/process4"/>
    <dgm:cxn modelId="{239FFEF1-6007-4894-8391-37CE74860545}" type="presParOf" srcId="{6D6A1A33-DF30-4DF0-B51E-1907930C456C}" destId="{87794FE5-110C-4251-8FE8-ED1578407C99}" srcOrd="0" destOrd="0" presId="urn:microsoft.com/office/officeart/2005/8/layout/process4"/>
    <dgm:cxn modelId="{988D3127-E736-4AED-B6EE-A03F429EA18D}" type="presParOf" srcId="{33F502C5-699D-4824-BC72-1A240E536AD7}" destId="{952AA852-2EC1-49EC-9F71-37B83A5C3AD4}" srcOrd="3" destOrd="0" presId="urn:microsoft.com/office/officeart/2005/8/layout/process4"/>
    <dgm:cxn modelId="{373BAEBA-106F-40E1-A0BE-ABA0FB957744}" type="presParOf" srcId="{33F502C5-699D-4824-BC72-1A240E536AD7}" destId="{5704DC69-AF61-45A0-94D1-C45A7CA0354D}" srcOrd="4" destOrd="0" presId="urn:microsoft.com/office/officeart/2005/8/layout/process4"/>
    <dgm:cxn modelId="{AD96E339-7833-40B4-BCCF-C8A1E92DE3CC}" type="presParOf" srcId="{5704DC69-AF61-45A0-94D1-C45A7CA0354D}" destId="{99D6BD0F-16CF-489C-B887-209B68123246}" srcOrd="0" destOrd="0" presId="urn:microsoft.com/office/officeart/2005/8/layout/process4"/>
    <dgm:cxn modelId="{882BB227-5E79-4335-B559-DD990A7DD22D}" type="presParOf" srcId="{33F502C5-699D-4824-BC72-1A240E536AD7}" destId="{3F5C87E7-7847-41D3-8328-45060717A4B5}" srcOrd="5" destOrd="0" presId="urn:microsoft.com/office/officeart/2005/8/layout/process4"/>
    <dgm:cxn modelId="{56982D53-B1E9-48CE-A478-FBB3652D69E6}" type="presParOf" srcId="{33F502C5-699D-4824-BC72-1A240E536AD7}" destId="{3F9E7FAA-E1CA-4EDF-9B53-F312151BF650}" srcOrd="6" destOrd="0" presId="urn:microsoft.com/office/officeart/2005/8/layout/process4"/>
    <dgm:cxn modelId="{4CB5C692-D91F-4F4A-9D54-5653F4D89F88}" type="presParOf" srcId="{3F9E7FAA-E1CA-4EDF-9B53-F312151BF650}" destId="{625767EB-2FFD-419E-BF30-6E7597FE8B79}" srcOrd="0" destOrd="0" presId="urn:microsoft.com/office/officeart/2005/8/layout/process4"/>
    <dgm:cxn modelId="{9EA33DD4-108D-46B3-B0C4-542E8ACDFA1E}" type="presParOf" srcId="{33F502C5-699D-4824-BC72-1A240E536AD7}" destId="{DE359A7F-D905-4565-AD2E-DC46DF55CEF4}" srcOrd="7" destOrd="0" presId="urn:microsoft.com/office/officeart/2005/8/layout/process4"/>
    <dgm:cxn modelId="{DCC50F45-2036-41AC-BFD4-2EFA140FC968}" type="presParOf" srcId="{33F502C5-699D-4824-BC72-1A240E536AD7}" destId="{0692D040-3A52-42AE-8F0D-11354FA2B248}" srcOrd="8" destOrd="0" presId="urn:microsoft.com/office/officeart/2005/8/layout/process4"/>
    <dgm:cxn modelId="{45988DD6-F436-4C94-935A-09E1B680405F}" type="presParOf" srcId="{0692D040-3A52-42AE-8F0D-11354FA2B248}" destId="{167ADBCF-849E-4D67-A250-52155B6228AB}" srcOrd="0" destOrd="0" presId="urn:microsoft.com/office/officeart/2005/8/layout/process4"/>
    <dgm:cxn modelId="{84C832F0-A774-4AA2-8597-598D5993F468}" type="presParOf" srcId="{33F502C5-699D-4824-BC72-1A240E536AD7}" destId="{1C6FC874-88CA-4D75-9D41-6C103B09531A}" srcOrd="9" destOrd="0" presId="urn:microsoft.com/office/officeart/2005/8/layout/process4"/>
    <dgm:cxn modelId="{2B3EB7C2-8751-4BA9-B182-B676FC2F0437}" type="presParOf" srcId="{33F502C5-699D-4824-BC72-1A240E536AD7}" destId="{2EF084CE-BB0A-4580-B7B5-73E8E0106346}" srcOrd="10" destOrd="0" presId="urn:microsoft.com/office/officeart/2005/8/layout/process4"/>
    <dgm:cxn modelId="{4E10C453-9E67-4FFA-9E6B-41495B9C44CC}" type="presParOf" srcId="{2EF084CE-BB0A-4580-B7B5-73E8E0106346}" destId="{2F241081-0EED-4D05-A1E0-DC803175C434}" srcOrd="0" destOrd="0" presId="urn:microsoft.com/office/officeart/2005/8/layout/process4"/>
    <dgm:cxn modelId="{E6497918-ADE4-4595-8552-000FDB178F8F}" type="presParOf" srcId="{33F502C5-699D-4824-BC72-1A240E536AD7}" destId="{37A36452-CD32-45CB-963C-5F9D50C69751}" srcOrd="11" destOrd="0" presId="urn:microsoft.com/office/officeart/2005/8/layout/process4"/>
    <dgm:cxn modelId="{DBAB2677-A97E-4B10-BC68-72237284E215}" type="presParOf" srcId="{33F502C5-699D-4824-BC72-1A240E536AD7}" destId="{19F03761-5FD4-438F-8A98-5285B48526BD}" srcOrd="12" destOrd="0" presId="urn:microsoft.com/office/officeart/2005/8/layout/process4"/>
    <dgm:cxn modelId="{FDD5B88A-79C6-47A1-9274-4BB563237665}" type="presParOf" srcId="{19F03761-5FD4-438F-8A98-5285B48526BD}" destId="{668E6A9B-5839-4CE9-95E4-15BDF5D99932}" srcOrd="0" destOrd="0" presId="urn:microsoft.com/office/officeart/2005/8/layout/process4"/>
    <dgm:cxn modelId="{B61B6102-E1CC-45FD-8403-9DF9D3F40DEB}" type="presParOf" srcId="{33F502C5-699D-4824-BC72-1A240E536AD7}" destId="{2CFB2C98-AFC3-40BF-B7CF-31794010AEF5}" srcOrd="13" destOrd="0" presId="urn:microsoft.com/office/officeart/2005/8/layout/process4"/>
    <dgm:cxn modelId="{996F3E10-568C-4032-B49C-A4DCFC9D8731}" type="presParOf" srcId="{33F502C5-699D-4824-BC72-1A240E536AD7}" destId="{1D3CA85E-BDFB-42B7-A40E-39F33880655E}" srcOrd="14" destOrd="0" presId="urn:microsoft.com/office/officeart/2005/8/layout/process4"/>
    <dgm:cxn modelId="{AAD94820-36D5-40A5-83E9-D02220B272A5}" type="presParOf" srcId="{1D3CA85E-BDFB-42B7-A40E-39F33880655E}" destId="{F14E9B16-14ED-4E9C-BCCE-AED9376C2CB9}" srcOrd="0" destOrd="0" presId="urn:microsoft.com/office/officeart/2005/8/layout/process4"/>
    <dgm:cxn modelId="{DDF3F79B-92E6-4FDB-AB1D-21D28D53C249}" type="presParOf" srcId="{33F502C5-699D-4824-BC72-1A240E536AD7}" destId="{757AFF4F-8A2D-4E28-84A0-6C56020783F8}" srcOrd="15" destOrd="0" presId="urn:microsoft.com/office/officeart/2005/8/layout/process4"/>
    <dgm:cxn modelId="{D2044346-366B-4418-8675-696E6A87AC5B}" type="presParOf" srcId="{33F502C5-699D-4824-BC72-1A240E536AD7}" destId="{D3D7513F-3ED8-4429-8F79-41CDF33F29E5}" srcOrd="16" destOrd="0" presId="urn:microsoft.com/office/officeart/2005/8/layout/process4"/>
    <dgm:cxn modelId="{24A59118-CA06-41BB-AA38-245C1837401C}" type="presParOf" srcId="{D3D7513F-3ED8-4429-8F79-41CDF33F29E5}" destId="{061F5028-E4E7-46D5-B7F2-7608C7FC6E0D}" srcOrd="0" destOrd="0" presId="urn:microsoft.com/office/officeart/2005/8/layout/process4"/>
    <dgm:cxn modelId="{C20E3AD6-BE59-490E-9186-E46D86B3CF66}" type="presParOf" srcId="{33F502C5-699D-4824-BC72-1A240E536AD7}" destId="{A4249674-2019-4240-9236-A76C30D9FE4A}" srcOrd="17" destOrd="0" presId="urn:microsoft.com/office/officeart/2005/8/layout/process4"/>
    <dgm:cxn modelId="{3E06072B-3877-4B05-B60B-53240C7609AB}" type="presParOf" srcId="{33F502C5-699D-4824-BC72-1A240E536AD7}" destId="{62FB92D4-953A-4084-954A-3C3B15AEB06B}" srcOrd="18" destOrd="0" presId="urn:microsoft.com/office/officeart/2005/8/layout/process4"/>
    <dgm:cxn modelId="{11D7BC52-85BB-4E0D-BCA6-C8CB373906B5}" type="presParOf" srcId="{62FB92D4-953A-4084-954A-3C3B15AEB06B}" destId="{892A013D-2383-4712-BFB9-EA2F49F1167D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E621F9-B39E-40D0-9618-C4DBF4038BE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CE1082D-5291-4291-AFC1-C2D792218B57}">
      <dgm:prSet phldrT="[Tex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bn-BD" sz="40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সম্পদ</a:t>
          </a:r>
          <a:endParaRPr lang="en-US" sz="4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ADC64BF-4FA8-49D1-BE8E-2B94BB370D3E}" type="parTrans" cxnId="{2EEA48DD-2DE6-4AAB-AEF8-E479CF8BD80D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B63484E-6585-47D9-9D2B-0668CDF3D50D}" type="sibTrans" cxnId="{2EEA48DD-2DE6-4AAB-AEF8-E479CF8BD80D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70A6B04-9DD9-45C6-A12A-128BC8C1677A}">
      <dgm:prSet phldrT="[Tex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bn-BD" sz="40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দায়</a:t>
          </a:r>
          <a:endParaRPr lang="en-US" sz="4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BF732DF-19FF-4F87-BCD3-8223C975A909}" type="parTrans" cxnId="{84D9524F-85CD-4248-BB06-48E310F04276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6AE7E273-9C13-4D2B-A2CE-4B43BAB98941}" type="sibTrans" cxnId="{84D9524F-85CD-4248-BB06-48E310F04276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DD19ECA-F16A-498B-829C-7D87E2CED61B}">
      <dgm:prSet phldrT="[Tex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bn-BD" sz="40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মালিকানা স্বত্ব</a:t>
          </a:r>
          <a:endParaRPr lang="en-US" sz="4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73050BA-8286-46DE-B384-575602E7EB6E}" type="parTrans" cxnId="{2D676BBD-CD0B-4218-9687-A1BCD72172DF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C8E4726-9D91-4DC4-8312-74F9F7FE559B}" type="sibTrans" cxnId="{2D676BBD-CD0B-4218-9687-A1BCD72172DF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92B6FB3-1034-4F15-A2B1-5D526E1B194C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aY</a:t>
          </a:r>
          <a:r>
            <a: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আয়</a:t>
          </a:r>
          <a:endParaRPr lang="en-US" sz="4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9929391-4F9F-4B80-BF82-B732E6FCBEB8}" type="parTrans" cxnId="{A66EE79C-D93C-42C2-BFF6-C5E0F0706C99}">
      <dgm:prSet/>
      <dgm:spPr/>
      <dgm:t>
        <a:bodyPr/>
        <a:lstStyle/>
        <a:p>
          <a:endParaRPr lang="en-US"/>
        </a:p>
      </dgm:t>
    </dgm:pt>
    <dgm:pt modelId="{29E88A19-C16B-4EBF-A541-F6351D1694B4}" type="sibTrans" cxnId="{A66EE79C-D93C-42C2-BFF6-C5E0F0706C99}">
      <dgm:prSet/>
      <dgm:spPr/>
      <dgm:t>
        <a:bodyPr/>
        <a:lstStyle/>
        <a:p>
          <a:endParaRPr lang="en-US"/>
        </a:p>
      </dgm:t>
    </dgm:pt>
    <dgm:pt modelId="{69BB9B9A-1ABB-4736-B4F8-4A376FACEEC5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ব্যয়</a:t>
          </a:r>
          <a:endParaRPr lang="en-US" sz="4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681DF08E-C19E-418B-8C3B-B909CEAAC5A9}" type="parTrans" cxnId="{685BD1E8-7F7B-484B-88EF-83BDC2B6AD90}">
      <dgm:prSet/>
      <dgm:spPr/>
      <dgm:t>
        <a:bodyPr/>
        <a:lstStyle/>
        <a:p>
          <a:endParaRPr lang="en-US"/>
        </a:p>
      </dgm:t>
    </dgm:pt>
    <dgm:pt modelId="{F862E100-F92A-4B38-ACA0-C1CBF1BFD932}" type="sibTrans" cxnId="{685BD1E8-7F7B-484B-88EF-83BDC2B6AD90}">
      <dgm:prSet/>
      <dgm:spPr/>
      <dgm:t>
        <a:bodyPr/>
        <a:lstStyle/>
        <a:p>
          <a:endParaRPr lang="en-US"/>
        </a:p>
      </dgm:t>
    </dgm:pt>
    <dgm:pt modelId="{05B45C93-F928-47B4-BFEB-8175005305EC}" type="pres">
      <dgm:prSet presAssocID="{59E621F9-B39E-40D0-9618-C4DBF4038BE5}" presName="linearFlow" presStyleCnt="0">
        <dgm:presLayoutVars>
          <dgm:dir/>
          <dgm:resizeHandles val="exact"/>
        </dgm:presLayoutVars>
      </dgm:prSet>
      <dgm:spPr/>
    </dgm:pt>
    <dgm:pt modelId="{A7C9F7D0-0438-4B14-BCC9-E8D6E80DAE1F}" type="pres">
      <dgm:prSet presAssocID="{5CE1082D-5291-4291-AFC1-C2D792218B57}" presName="composite" presStyleCnt="0"/>
      <dgm:spPr/>
    </dgm:pt>
    <dgm:pt modelId="{E22C098F-0C71-48D1-B9EB-37A535EC0206}" type="pres">
      <dgm:prSet presAssocID="{5CE1082D-5291-4291-AFC1-C2D792218B57}" presName="imgShp" presStyleLbl="fgImgPlace1" presStyleIdx="0" presStyleCnt="5" custScaleX="213497"/>
      <dgm:spPr>
        <a:solidFill>
          <a:schemeClr val="bg1"/>
        </a:solidFill>
        <a:ln>
          <a:solidFill>
            <a:schemeClr val="tx1"/>
          </a:solidFill>
        </a:ln>
      </dgm:spPr>
    </dgm:pt>
    <dgm:pt modelId="{93C5D4E1-2BC0-4C05-822B-401E89E533F3}" type="pres">
      <dgm:prSet presAssocID="{5CE1082D-5291-4291-AFC1-C2D792218B57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23E3E0-CEF0-45A4-841B-7264A5986E3C}" type="pres">
      <dgm:prSet presAssocID="{2B63484E-6585-47D9-9D2B-0668CDF3D50D}" presName="spacing" presStyleCnt="0"/>
      <dgm:spPr/>
    </dgm:pt>
    <dgm:pt modelId="{24A7EB36-70C9-49C7-8F13-A85AAD3B9554}" type="pres">
      <dgm:prSet presAssocID="{E70A6B04-9DD9-45C6-A12A-128BC8C1677A}" presName="composite" presStyleCnt="0"/>
      <dgm:spPr/>
    </dgm:pt>
    <dgm:pt modelId="{B282596E-6562-4215-BA83-1526621827AA}" type="pres">
      <dgm:prSet presAssocID="{E70A6B04-9DD9-45C6-A12A-128BC8C1677A}" presName="imgShp" presStyleLbl="fgImgPlace1" presStyleIdx="1" presStyleCnt="5" custScaleX="188577" custLinFactNeighborX="5653" custLinFactNeighborY="7294"/>
      <dgm:spPr>
        <a:solidFill>
          <a:schemeClr val="bg1"/>
        </a:solidFill>
        <a:ln>
          <a:solidFill>
            <a:schemeClr val="tx1"/>
          </a:solidFill>
        </a:ln>
      </dgm:spPr>
    </dgm:pt>
    <dgm:pt modelId="{94BB32E0-5381-43A2-8043-38583618CE08}" type="pres">
      <dgm:prSet presAssocID="{E70A6B04-9DD9-45C6-A12A-128BC8C1677A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251D5-CAF4-4C70-9374-6304EDE1070C}" type="pres">
      <dgm:prSet presAssocID="{6AE7E273-9C13-4D2B-A2CE-4B43BAB98941}" presName="spacing" presStyleCnt="0"/>
      <dgm:spPr/>
    </dgm:pt>
    <dgm:pt modelId="{7B900684-BC36-4301-8ED9-12BC529BFBE8}" type="pres">
      <dgm:prSet presAssocID="{BDD19ECA-F16A-498B-829C-7D87E2CED61B}" presName="composite" presStyleCnt="0"/>
      <dgm:spPr/>
    </dgm:pt>
    <dgm:pt modelId="{243F32BE-248D-474B-A5FF-57923279761D}" type="pres">
      <dgm:prSet presAssocID="{BDD19ECA-F16A-498B-829C-7D87E2CED61B}" presName="imgShp" presStyleLbl="fgImgPlace1" presStyleIdx="2" presStyleCnt="5" custScaleX="204076"/>
      <dgm:spPr>
        <a:solidFill>
          <a:schemeClr val="bg1"/>
        </a:solidFill>
        <a:ln>
          <a:solidFill>
            <a:schemeClr val="tx1"/>
          </a:solidFill>
        </a:ln>
      </dgm:spPr>
    </dgm:pt>
    <dgm:pt modelId="{F0B65997-3AF3-40EE-85BD-5C3E57A65B89}" type="pres">
      <dgm:prSet presAssocID="{BDD19ECA-F16A-498B-829C-7D87E2CED61B}" presName="txShp" presStyleLbl="node1" presStyleIdx="2" presStyleCnt="5" custScaleX="1036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C4AEE-98ED-46FB-8FC6-2DD1BE5297B7}" type="pres">
      <dgm:prSet presAssocID="{FC8E4726-9D91-4DC4-8312-74F9F7FE559B}" presName="spacing" presStyleCnt="0"/>
      <dgm:spPr/>
    </dgm:pt>
    <dgm:pt modelId="{E271FC2B-1FF2-4F38-AAA7-FF3013DFF8B4}" type="pres">
      <dgm:prSet presAssocID="{492B6FB3-1034-4F15-A2B1-5D526E1B194C}" presName="composite" presStyleCnt="0"/>
      <dgm:spPr/>
    </dgm:pt>
    <dgm:pt modelId="{B0DE0E8A-11F9-4593-8E35-8179997F453F}" type="pres">
      <dgm:prSet presAssocID="{492B6FB3-1034-4F15-A2B1-5D526E1B194C}" presName="imgShp" presStyleLbl="fgImgPlace1" presStyleIdx="3" presStyleCnt="5" custScaleX="219678"/>
      <dgm:spPr>
        <a:solidFill>
          <a:schemeClr val="bg1"/>
        </a:solidFill>
        <a:ln>
          <a:solidFill>
            <a:schemeClr val="tx1"/>
          </a:solidFill>
        </a:ln>
      </dgm:spPr>
    </dgm:pt>
    <dgm:pt modelId="{45D7C2DE-2797-435F-9A0A-DBA302175CF9}" type="pres">
      <dgm:prSet presAssocID="{492B6FB3-1034-4F15-A2B1-5D526E1B194C}" presName="txShp" presStyleLbl="node1" presStyleIdx="3" presStyleCnt="5" custScaleX="98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BF5517-E9BD-41B4-A0DB-69143D738DD1}" type="pres">
      <dgm:prSet presAssocID="{29E88A19-C16B-4EBF-A541-F6351D1694B4}" presName="spacing" presStyleCnt="0"/>
      <dgm:spPr/>
    </dgm:pt>
    <dgm:pt modelId="{28CEE996-A3C9-4A4C-A361-F01E80D44EFB}" type="pres">
      <dgm:prSet presAssocID="{69BB9B9A-1ABB-4736-B4F8-4A376FACEEC5}" presName="composite" presStyleCnt="0"/>
      <dgm:spPr/>
    </dgm:pt>
    <dgm:pt modelId="{2A0A7AAA-FD2F-4D31-BEA1-A9D5B8A7CB20}" type="pres">
      <dgm:prSet presAssocID="{69BB9B9A-1ABB-4736-B4F8-4A376FACEEC5}" presName="imgShp" presStyleLbl="fgImgPlace1" presStyleIdx="4" presStyleCnt="5" custScaleX="213497"/>
      <dgm:spPr>
        <a:solidFill>
          <a:schemeClr val="bg1"/>
        </a:solidFill>
        <a:ln>
          <a:solidFill>
            <a:schemeClr val="tx1"/>
          </a:solidFill>
        </a:ln>
      </dgm:spPr>
    </dgm:pt>
    <dgm:pt modelId="{6792B084-037B-474F-977C-AF066E42752D}" type="pres">
      <dgm:prSet presAssocID="{69BB9B9A-1ABB-4736-B4F8-4A376FACEEC5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5BD1E8-7F7B-484B-88EF-83BDC2B6AD90}" srcId="{59E621F9-B39E-40D0-9618-C4DBF4038BE5}" destId="{69BB9B9A-1ABB-4736-B4F8-4A376FACEEC5}" srcOrd="4" destOrd="0" parTransId="{681DF08E-C19E-418B-8C3B-B909CEAAC5A9}" sibTransId="{F862E100-F92A-4B38-ACA0-C1CBF1BFD932}"/>
    <dgm:cxn modelId="{A66EE79C-D93C-42C2-BFF6-C5E0F0706C99}" srcId="{59E621F9-B39E-40D0-9618-C4DBF4038BE5}" destId="{492B6FB3-1034-4F15-A2B1-5D526E1B194C}" srcOrd="3" destOrd="0" parTransId="{F9929391-4F9F-4B80-BF82-B732E6FCBEB8}" sibTransId="{29E88A19-C16B-4EBF-A541-F6351D1694B4}"/>
    <dgm:cxn modelId="{2D676BBD-CD0B-4218-9687-A1BCD72172DF}" srcId="{59E621F9-B39E-40D0-9618-C4DBF4038BE5}" destId="{BDD19ECA-F16A-498B-829C-7D87E2CED61B}" srcOrd="2" destOrd="0" parTransId="{073050BA-8286-46DE-B384-575602E7EB6E}" sibTransId="{FC8E4726-9D91-4DC4-8312-74F9F7FE559B}"/>
    <dgm:cxn modelId="{EB6B6F20-244C-4E91-8764-9C81E073B557}" type="presOf" srcId="{E70A6B04-9DD9-45C6-A12A-128BC8C1677A}" destId="{94BB32E0-5381-43A2-8043-38583618CE08}" srcOrd="0" destOrd="0" presId="urn:microsoft.com/office/officeart/2005/8/layout/vList3"/>
    <dgm:cxn modelId="{3EE11BCF-FF4E-4370-B9C2-E6B3F8535B89}" type="presOf" srcId="{492B6FB3-1034-4F15-A2B1-5D526E1B194C}" destId="{45D7C2DE-2797-435F-9A0A-DBA302175CF9}" srcOrd="0" destOrd="0" presId="urn:microsoft.com/office/officeart/2005/8/layout/vList3"/>
    <dgm:cxn modelId="{2EEA48DD-2DE6-4AAB-AEF8-E479CF8BD80D}" srcId="{59E621F9-B39E-40D0-9618-C4DBF4038BE5}" destId="{5CE1082D-5291-4291-AFC1-C2D792218B57}" srcOrd="0" destOrd="0" parTransId="{0ADC64BF-4FA8-49D1-BE8E-2B94BB370D3E}" sibTransId="{2B63484E-6585-47D9-9D2B-0668CDF3D50D}"/>
    <dgm:cxn modelId="{7D7A6EE1-2D2E-43CC-A55D-F0F3BD128725}" type="presOf" srcId="{BDD19ECA-F16A-498B-829C-7D87E2CED61B}" destId="{F0B65997-3AF3-40EE-85BD-5C3E57A65B89}" srcOrd="0" destOrd="0" presId="urn:microsoft.com/office/officeart/2005/8/layout/vList3"/>
    <dgm:cxn modelId="{84D9524F-85CD-4248-BB06-48E310F04276}" srcId="{59E621F9-B39E-40D0-9618-C4DBF4038BE5}" destId="{E70A6B04-9DD9-45C6-A12A-128BC8C1677A}" srcOrd="1" destOrd="0" parTransId="{FBF732DF-19FF-4F87-BCD3-8223C975A909}" sibTransId="{6AE7E273-9C13-4D2B-A2CE-4B43BAB98941}"/>
    <dgm:cxn modelId="{20D523FF-5848-49CB-8703-95EA5CBED382}" type="presOf" srcId="{59E621F9-B39E-40D0-9618-C4DBF4038BE5}" destId="{05B45C93-F928-47B4-BFEB-8175005305EC}" srcOrd="0" destOrd="0" presId="urn:microsoft.com/office/officeart/2005/8/layout/vList3"/>
    <dgm:cxn modelId="{C14EF72C-F643-4B48-9395-EA9A270216E6}" type="presOf" srcId="{5CE1082D-5291-4291-AFC1-C2D792218B57}" destId="{93C5D4E1-2BC0-4C05-822B-401E89E533F3}" srcOrd="0" destOrd="0" presId="urn:microsoft.com/office/officeart/2005/8/layout/vList3"/>
    <dgm:cxn modelId="{9B3D3B87-61D0-4592-87AF-7B7CE55B171A}" type="presOf" srcId="{69BB9B9A-1ABB-4736-B4F8-4A376FACEEC5}" destId="{6792B084-037B-474F-977C-AF066E42752D}" srcOrd="0" destOrd="0" presId="urn:microsoft.com/office/officeart/2005/8/layout/vList3"/>
    <dgm:cxn modelId="{CEF6F594-705D-4DD1-B419-63FA7276B3C4}" type="presParOf" srcId="{05B45C93-F928-47B4-BFEB-8175005305EC}" destId="{A7C9F7D0-0438-4B14-BCC9-E8D6E80DAE1F}" srcOrd="0" destOrd="0" presId="urn:microsoft.com/office/officeart/2005/8/layout/vList3"/>
    <dgm:cxn modelId="{DB9A92AF-5859-4A9D-B601-07053753F71E}" type="presParOf" srcId="{A7C9F7D0-0438-4B14-BCC9-E8D6E80DAE1F}" destId="{E22C098F-0C71-48D1-B9EB-37A535EC0206}" srcOrd="0" destOrd="0" presId="urn:microsoft.com/office/officeart/2005/8/layout/vList3"/>
    <dgm:cxn modelId="{E38C8610-6865-4E34-9693-CD9C8C7A0CF9}" type="presParOf" srcId="{A7C9F7D0-0438-4B14-BCC9-E8D6E80DAE1F}" destId="{93C5D4E1-2BC0-4C05-822B-401E89E533F3}" srcOrd="1" destOrd="0" presId="urn:microsoft.com/office/officeart/2005/8/layout/vList3"/>
    <dgm:cxn modelId="{029BE151-C9DB-4EFA-A2A9-584505A2859E}" type="presParOf" srcId="{05B45C93-F928-47B4-BFEB-8175005305EC}" destId="{FB23E3E0-CEF0-45A4-841B-7264A5986E3C}" srcOrd="1" destOrd="0" presId="urn:microsoft.com/office/officeart/2005/8/layout/vList3"/>
    <dgm:cxn modelId="{C9600C0B-D5C9-49FF-AE52-53A2C1EB4264}" type="presParOf" srcId="{05B45C93-F928-47B4-BFEB-8175005305EC}" destId="{24A7EB36-70C9-49C7-8F13-A85AAD3B9554}" srcOrd="2" destOrd="0" presId="urn:microsoft.com/office/officeart/2005/8/layout/vList3"/>
    <dgm:cxn modelId="{ED18362F-8EDD-4F58-AB3E-15006E430BAA}" type="presParOf" srcId="{24A7EB36-70C9-49C7-8F13-A85AAD3B9554}" destId="{B282596E-6562-4215-BA83-1526621827AA}" srcOrd="0" destOrd="0" presId="urn:microsoft.com/office/officeart/2005/8/layout/vList3"/>
    <dgm:cxn modelId="{7189A907-05C0-479D-8CFC-7261912CCBEE}" type="presParOf" srcId="{24A7EB36-70C9-49C7-8F13-A85AAD3B9554}" destId="{94BB32E0-5381-43A2-8043-38583618CE08}" srcOrd="1" destOrd="0" presId="urn:microsoft.com/office/officeart/2005/8/layout/vList3"/>
    <dgm:cxn modelId="{45D13F76-7F39-4764-B31F-B27503B128CA}" type="presParOf" srcId="{05B45C93-F928-47B4-BFEB-8175005305EC}" destId="{8D1251D5-CAF4-4C70-9374-6304EDE1070C}" srcOrd="3" destOrd="0" presId="urn:microsoft.com/office/officeart/2005/8/layout/vList3"/>
    <dgm:cxn modelId="{8982196C-E2A0-489D-B539-32575DD08A84}" type="presParOf" srcId="{05B45C93-F928-47B4-BFEB-8175005305EC}" destId="{7B900684-BC36-4301-8ED9-12BC529BFBE8}" srcOrd="4" destOrd="0" presId="urn:microsoft.com/office/officeart/2005/8/layout/vList3"/>
    <dgm:cxn modelId="{FFE12E38-C34B-4128-B767-EAAC4ED8D3CE}" type="presParOf" srcId="{7B900684-BC36-4301-8ED9-12BC529BFBE8}" destId="{243F32BE-248D-474B-A5FF-57923279761D}" srcOrd="0" destOrd="0" presId="urn:microsoft.com/office/officeart/2005/8/layout/vList3"/>
    <dgm:cxn modelId="{82E6DE83-E743-4850-86E0-D4773702152D}" type="presParOf" srcId="{7B900684-BC36-4301-8ED9-12BC529BFBE8}" destId="{F0B65997-3AF3-40EE-85BD-5C3E57A65B89}" srcOrd="1" destOrd="0" presId="urn:microsoft.com/office/officeart/2005/8/layout/vList3"/>
    <dgm:cxn modelId="{26C9C6AB-38AA-4868-9D36-6225A5F59AC1}" type="presParOf" srcId="{05B45C93-F928-47B4-BFEB-8175005305EC}" destId="{167C4AEE-98ED-46FB-8FC6-2DD1BE5297B7}" srcOrd="5" destOrd="0" presId="urn:microsoft.com/office/officeart/2005/8/layout/vList3"/>
    <dgm:cxn modelId="{E300C17E-B8DF-4BD4-85EE-2139F4B61915}" type="presParOf" srcId="{05B45C93-F928-47B4-BFEB-8175005305EC}" destId="{E271FC2B-1FF2-4F38-AAA7-FF3013DFF8B4}" srcOrd="6" destOrd="0" presId="urn:microsoft.com/office/officeart/2005/8/layout/vList3"/>
    <dgm:cxn modelId="{B7CD8013-1E94-44A0-938F-24CE4DE1B4B4}" type="presParOf" srcId="{E271FC2B-1FF2-4F38-AAA7-FF3013DFF8B4}" destId="{B0DE0E8A-11F9-4593-8E35-8179997F453F}" srcOrd="0" destOrd="0" presId="urn:microsoft.com/office/officeart/2005/8/layout/vList3"/>
    <dgm:cxn modelId="{CED83B9E-FE2B-44E3-A539-78FCA050D0FF}" type="presParOf" srcId="{E271FC2B-1FF2-4F38-AAA7-FF3013DFF8B4}" destId="{45D7C2DE-2797-435F-9A0A-DBA302175CF9}" srcOrd="1" destOrd="0" presId="urn:microsoft.com/office/officeart/2005/8/layout/vList3"/>
    <dgm:cxn modelId="{72B3C4D1-E2D1-41B2-B749-EBF4D9216104}" type="presParOf" srcId="{05B45C93-F928-47B4-BFEB-8175005305EC}" destId="{E2BF5517-E9BD-41B4-A0DB-69143D738DD1}" srcOrd="7" destOrd="0" presId="urn:microsoft.com/office/officeart/2005/8/layout/vList3"/>
    <dgm:cxn modelId="{318EAD93-981E-45C7-89B3-91B6939715FA}" type="presParOf" srcId="{05B45C93-F928-47B4-BFEB-8175005305EC}" destId="{28CEE996-A3C9-4A4C-A361-F01E80D44EFB}" srcOrd="8" destOrd="0" presId="urn:microsoft.com/office/officeart/2005/8/layout/vList3"/>
    <dgm:cxn modelId="{BC073FDA-F4F8-4F50-B7FC-82D4E53C2C6F}" type="presParOf" srcId="{28CEE996-A3C9-4A4C-A361-F01E80D44EFB}" destId="{2A0A7AAA-FD2F-4D31-BEA1-A9D5B8A7CB20}" srcOrd="0" destOrd="0" presId="urn:microsoft.com/office/officeart/2005/8/layout/vList3"/>
    <dgm:cxn modelId="{84FCA009-96DE-4F52-B6CF-C8F0B5F2AB76}" type="presParOf" srcId="{28CEE996-A3C9-4A4C-A361-F01E80D44EFB}" destId="{6792B084-037B-474F-977C-AF066E42752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04D738-0ADD-46D6-9F41-8C10D4C2215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A16B4D-CDEA-4DDB-A8FA-A4AE24D40749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সম্পদ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532E882-4567-4C2B-9BBD-B74F34D27A4A}" type="parTrans" cxnId="{86910095-FCE0-4574-835D-23B9C9F833A3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FDDF364-CEFA-4737-BE4C-6BE4E3F31194}" type="sibTrans" cxnId="{86910095-FCE0-4574-835D-23B9C9F833A3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BBA1245-87EC-497D-8673-5313818BCB8C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বৃদ্ধি</a:t>
          </a:r>
        </a:p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ডেবিট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4193858-0FEB-4940-B204-BA61AAFC5C08}" type="parTrans" cxnId="{3A01531E-234A-4187-85BB-31B36E0C91D8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903E816-8D0C-4722-BEB7-AC31982EB704}" type="sibTrans" cxnId="{3A01531E-234A-4187-85BB-31B36E0C91D8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24147F0-C40F-465C-8737-43FA4D201368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হ্রাস</a:t>
          </a:r>
        </a:p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ক্রেডিট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8E78A16-A881-48C3-9C78-B8B797D18EC8}" type="parTrans" cxnId="{B6A218F0-0FAB-4BEF-B0A0-1369F34DAEA6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FE04A3F-9589-4CCB-8956-83CA8941699D}" type="sibTrans" cxnId="{B6A218F0-0FAB-4BEF-B0A0-1369F34DAEA6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66DE1B4-FB0C-45EC-88CD-4B541F48E9FB}" type="pres">
      <dgm:prSet presAssocID="{4304D738-0ADD-46D6-9F41-8C10D4C2215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8A248A-B04D-462F-B542-849E0D807B9E}" type="pres">
      <dgm:prSet presAssocID="{EFA16B4D-CDEA-4DDB-A8FA-A4AE24D40749}" presName="root1" presStyleCnt="0"/>
      <dgm:spPr/>
    </dgm:pt>
    <dgm:pt modelId="{EC51AAC4-10AD-48A2-B6F0-19B86D255E30}" type="pres">
      <dgm:prSet presAssocID="{EFA16B4D-CDEA-4DDB-A8FA-A4AE24D4074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AEE5C1-5501-4CA0-8D3F-23C3B2E450D1}" type="pres">
      <dgm:prSet presAssocID="{EFA16B4D-CDEA-4DDB-A8FA-A4AE24D40749}" presName="level2hierChild" presStyleCnt="0"/>
      <dgm:spPr/>
    </dgm:pt>
    <dgm:pt modelId="{8CA39F04-AAE2-4FCF-9696-B8E9A149A247}" type="pres">
      <dgm:prSet presAssocID="{B4193858-0FEB-4940-B204-BA61AAFC5C0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49708A1A-FE6D-4B91-99E5-6C4AD971B95B}" type="pres">
      <dgm:prSet presAssocID="{B4193858-0FEB-4940-B204-BA61AAFC5C0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2E301207-338D-45ED-8103-0DAA30F8D77D}" type="pres">
      <dgm:prSet presAssocID="{4BBA1245-87EC-497D-8673-5313818BCB8C}" presName="root2" presStyleCnt="0"/>
      <dgm:spPr/>
    </dgm:pt>
    <dgm:pt modelId="{2A206D71-CB82-45BE-9F03-621B4181FF81}" type="pres">
      <dgm:prSet presAssocID="{4BBA1245-87EC-497D-8673-5313818BCB8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89F59F-B38A-48AD-8B4B-25FBF6FD806B}" type="pres">
      <dgm:prSet presAssocID="{4BBA1245-87EC-497D-8673-5313818BCB8C}" presName="level3hierChild" presStyleCnt="0"/>
      <dgm:spPr/>
    </dgm:pt>
    <dgm:pt modelId="{91B8949F-E01E-4EC6-9E04-E71DE127831A}" type="pres">
      <dgm:prSet presAssocID="{28E78A16-A881-48C3-9C78-B8B797D18EC8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883EB736-62E4-49BD-8304-D70B8C776C7F}" type="pres">
      <dgm:prSet presAssocID="{28E78A16-A881-48C3-9C78-B8B797D18EC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6CB91DB3-D3B6-4404-BB42-EC95C68C2DA4}" type="pres">
      <dgm:prSet presAssocID="{024147F0-C40F-465C-8737-43FA4D201368}" presName="root2" presStyleCnt="0"/>
      <dgm:spPr/>
    </dgm:pt>
    <dgm:pt modelId="{694288B4-3C4C-4569-B321-E3491DF661AA}" type="pres">
      <dgm:prSet presAssocID="{024147F0-C40F-465C-8737-43FA4D20136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C01266-4314-4273-8E6B-45D1FFDB11A7}" type="pres">
      <dgm:prSet presAssocID="{024147F0-C40F-465C-8737-43FA4D201368}" presName="level3hierChild" presStyleCnt="0"/>
      <dgm:spPr/>
    </dgm:pt>
  </dgm:ptLst>
  <dgm:cxnLst>
    <dgm:cxn modelId="{179DF6B2-A035-42FD-B738-C05AAD753ED6}" type="presOf" srcId="{024147F0-C40F-465C-8737-43FA4D201368}" destId="{694288B4-3C4C-4569-B321-E3491DF661AA}" srcOrd="0" destOrd="0" presId="urn:microsoft.com/office/officeart/2005/8/layout/hierarchy2"/>
    <dgm:cxn modelId="{56070E6E-8E87-45EA-B4C2-9B84C2443462}" type="presOf" srcId="{B4193858-0FEB-4940-B204-BA61AAFC5C08}" destId="{49708A1A-FE6D-4B91-99E5-6C4AD971B95B}" srcOrd="1" destOrd="0" presId="urn:microsoft.com/office/officeart/2005/8/layout/hierarchy2"/>
    <dgm:cxn modelId="{B65E14C1-86FA-4837-9259-35E1A3647225}" type="presOf" srcId="{4304D738-0ADD-46D6-9F41-8C10D4C22158}" destId="{766DE1B4-FB0C-45EC-88CD-4B541F48E9FB}" srcOrd="0" destOrd="0" presId="urn:microsoft.com/office/officeart/2005/8/layout/hierarchy2"/>
    <dgm:cxn modelId="{86910095-FCE0-4574-835D-23B9C9F833A3}" srcId="{4304D738-0ADD-46D6-9F41-8C10D4C22158}" destId="{EFA16B4D-CDEA-4DDB-A8FA-A4AE24D40749}" srcOrd="0" destOrd="0" parTransId="{4532E882-4567-4C2B-9BBD-B74F34D27A4A}" sibTransId="{7FDDF364-CEFA-4737-BE4C-6BE4E3F31194}"/>
    <dgm:cxn modelId="{071932A2-5BF7-4A4A-99F2-2DFFA0B999CB}" type="presOf" srcId="{28E78A16-A881-48C3-9C78-B8B797D18EC8}" destId="{91B8949F-E01E-4EC6-9E04-E71DE127831A}" srcOrd="0" destOrd="0" presId="urn:microsoft.com/office/officeart/2005/8/layout/hierarchy2"/>
    <dgm:cxn modelId="{3A01531E-234A-4187-85BB-31B36E0C91D8}" srcId="{EFA16B4D-CDEA-4DDB-A8FA-A4AE24D40749}" destId="{4BBA1245-87EC-497D-8673-5313818BCB8C}" srcOrd="0" destOrd="0" parTransId="{B4193858-0FEB-4940-B204-BA61AAFC5C08}" sibTransId="{1903E816-8D0C-4722-BEB7-AC31982EB704}"/>
    <dgm:cxn modelId="{B6A218F0-0FAB-4BEF-B0A0-1369F34DAEA6}" srcId="{EFA16B4D-CDEA-4DDB-A8FA-A4AE24D40749}" destId="{024147F0-C40F-465C-8737-43FA4D201368}" srcOrd="1" destOrd="0" parTransId="{28E78A16-A881-48C3-9C78-B8B797D18EC8}" sibTransId="{DFE04A3F-9589-4CCB-8956-83CA8941699D}"/>
    <dgm:cxn modelId="{59B818FF-8DA0-4140-B705-903E4B6C9563}" type="presOf" srcId="{4BBA1245-87EC-497D-8673-5313818BCB8C}" destId="{2A206D71-CB82-45BE-9F03-621B4181FF81}" srcOrd="0" destOrd="0" presId="urn:microsoft.com/office/officeart/2005/8/layout/hierarchy2"/>
    <dgm:cxn modelId="{B148C576-AA86-477C-9505-377B4AD13316}" type="presOf" srcId="{EFA16B4D-CDEA-4DDB-A8FA-A4AE24D40749}" destId="{EC51AAC4-10AD-48A2-B6F0-19B86D255E30}" srcOrd="0" destOrd="0" presId="urn:microsoft.com/office/officeart/2005/8/layout/hierarchy2"/>
    <dgm:cxn modelId="{563A6C46-28F3-49FE-8E49-C6ADAE82AA75}" type="presOf" srcId="{28E78A16-A881-48C3-9C78-B8B797D18EC8}" destId="{883EB736-62E4-49BD-8304-D70B8C776C7F}" srcOrd="1" destOrd="0" presId="urn:microsoft.com/office/officeart/2005/8/layout/hierarchy2"/>
    <dgm:cxn modelId="{8EA31525-D8E5-4F78-8767-6E8FC6D548EA}" type="presOf" srcId="{B4193858-0FEB-4940-B204-BA61AAFC5C08}" destId="{8CA39F04-AAE2-4FCF-9696-B8E9A149A247}" srcOrd="0" destOrd="0" presId="urn:microsoft.com/office/officeart/2005/8/layout/hierarchy2"/>
    <dgm:cxn modelId="{DD579C03-0EEB-4D9D-A41F-F6409E8C1B03}" type="presParOf" srcId="{766DE1B4-FB0C-45EC-88CD-4B541F48E9FB}" destId="{048A248A-B04D-462F-B542-849E0D807B9E}" srcOrd="0" destOrd="0" presId="urn:microsoft.com/office/officeart/2005/8/layout/hierarchy2"/>
    <dgm:cxn modelId="{FF2032EB-970C-41B6-B15E-5016D1F28F20}" type="presParOf" srcId="{048A248A-B04D-462F-B542-849E0D807B9E}" destId="{EC51AAC4-10AD-48A2-B6F0-19B86D255E30}" srcOrd="0" destOrd="0" presId="urn:microsoft.com/office/officeart/2005/8/layout/hierarchy2"/>
    <dgm:cxn modelId="{AA330B79-0D1B-4C06-A895-D705BA29E0DD}" type="presParOf" srcId="{048A248A-B04D-462F-B542-849E0D807B9E}" destId="{39AEE5C1-5501-4CA0-8D3F-23C3B2E450D1}" srcOrd="1" destOrd="0" presId="urn:microsoft.com/office/officeart/2005/8/layout/hierarchy2"/>
    <dgm:cxn modelId="{80943F08-071D-4372-AA1A-66C61E2DF4E5}" type="presParOf" srcId="{39AEE5C1-5501-4CA0-8D3F-23C3B2E450D1}" destId="{8CA39F04-AAE2-4FCF-9696-B8E9A149A247}" srcOrd="0" destOrd="0" presId="urn:microsoft.com/office/officeart/2005/8/layout/hierarchy2"/>
    <dgm:cxn modelId="{3D72AEF9-85B4-4C03-AF7F-E8562E0F2259}" type="presParOf" srcId="{8CA39F04-AAE2-4FCF-9696-B8E9A149A247}" destId="{49708A1A-FE6D-4B91-99E5-6C4AD971B95B}" srcOrd="0" destOrd="0" presId="urn:microsoft.com/office/officeart/2005/8/layout/hierarchy2"/>
    <dgm:cxn modelId="{4A1F49F6-E699-4641-9566-80B414DE17CC}" type="presParOf" srcId="{39AEE5C1-5501-4CA0-8D3F-23C3B2E450D1}" destId="{2E301207-338D-45ED-8103-0DAA30F8D77D}" srcOrd="1" destOrd="0" presId="urn:microsoft.com/office/officeart/2005/8/layout/hierarchy2"/>
    <dgm:cxn modelId="{2C056F0B-037C-4007-BF71-AF9BF44F1039}" type="presParOf" srcId="{2E301207-338D-45ED-8103-0DAA30F8D77D}" destId="{2A206D71-CB82-45BE-9F03-621B4181FF81}" srcOrd="0" destOrd="0" presId="urn:microsoft.com/office/officeart/2005/8/layout/hierarchy2"/>
    <dgm:cxn modelId="{875387C8-86D3-4AA7-8F8D-BA048ECDA260}" type="presParOf" srcId="{2E301207-338D-45ED-8103-0DAA30F8D77D}" destId="{A389F59F-B38A-48AD-8B4B-25FBF6FD806B}" srcOrd="1" destOrd="0" presId="urn:microsoft.com/office/officeart/2005/8/layout/hierarchy2"/>
    <dgm:cxn modelId="{07941A8F-8EA5-44A5-A185-4E44C4DB623D}" type="presParOf" srcId="{39AEE5C1-5501-4CA0-8D3F-23C3B2E450D1}" destId="{91B8949F-E01E-4EC6-9E04-E71DE127831A}" srcOrd="2" destOrd="0" presId="urn:microsoft.com/office/officeart/2005/8/layout/hierarchy2"/>
    <dgm:cxn modelId="{B8F576C1-EED3-4A7D-8D3F-171C9B50B576}" type="presParOf" srcId="{91B8949F-E01E-4EC6-9E04-E71DE127831A}" destId="{883EB736-62E4-49BD-8304-D70B8C776C7F}" srcOrd="0" destOrd="0" presId="urn:microsoft.com/office/officeart/2005/8/layout/hierarchy2"/>
    <dgm:cxn modelId="{848A6BF8-3E72-47F6-93AF-10FA80F2FDDF}" type="presParOf" srcId="{39AEE5C1-5501-4CA0-8D3F-23C3B2E450D1}" destId="{6CB91DB3-D3B6-4404-BB42-EC95C68C2DA4}" srcOrd="3" destOrd="0" presId="urn:microsoft.com/office/officeart/2005/8/layout/hierarchy2"/>
    <dgm:cxn modelId="{92DDAB9D-2D5A-4654-88DE-931E04B2C5B1}" type="presParOf" srcId="{6CB91DB3-D3B6-4404-BB42-EC95C68C2DA4}" destId="{694288B4-3C4C-4569-B321-E3491DF661AA}" srcOrd="0" destOrd="0" presId="urn:microsoft.com/office/officeart/2005/8/layout/hierarchy2"/>
    <dgm:cxn modelId="{0B5EF8AA-7581-4DDB-9395-84D453CA11E1}" type="presParOf" srcId="{6CB91DB3-D3B6-4404-BB42-EC95C68C2DA4}" destId="{B9C01266-4314-4273-8E6B-45D1FFDB11A7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04D738-0ADD-46D6-9F41-8C10D4C2215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A16B4D-CDEA-4DDB-A8FA-A4AE24D40749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দায়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532E882-4567-4C2B-9BBD-B74F34D27A4A}" type="parTrans" cxnId="{86910095-FCE0-4574-835D-23B9C9F833A3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FDDF364-CEFA-4737-BE4C-6BE4E3F31194}" type="sibTrans" cxnId="{86910095-FCE0-4574-835D-23B9C9F833A3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BBA1245-87EC-497D-8673-5313818BCB8C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বৃদ্ধি</a:t>
          </a:r>
        </a:p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ক্রেডিট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4193858-0FEB-4940-B204-BA61AAFC5C08}" type="parTrans" cxnId="{3A01531E-234A-4187-85BB-31B36E0C91D8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903E816-8D0C-4722-BEB7-AC31982EB704}" type="sibTrans" cxnId="{3A01531E-234A-4187-85BB-31B36E0C91D8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24147F0-C40F-465C-8737-43FA4D201368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হ্রাস</a:t>
          </a:r>
        </a:p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ডেবিট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8E78A16-A881-48C3-9C78-B8B797D18EC8}" type="parTrans" cxnId="{B6A218F0-0FAB-4BEF-B0A0-1369F34DAEA6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FE04A3F-9589-4CCB-8956-83CA8941699D}" type="sibTrans" cxnId="{B6A218F0-0FAB-4BEF-B0A0-1369F34DAEA6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66DE1B4-FB0C-45EC-88CD-4B541F48E9FB}" type="pres">
      <dgm:prSet presAssocID="{4304D738-0ADD-46D6-9F41-8C10D4C2215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8A248A-B04D-462F-B542-849E0D807B9E}" type="pres">
      <dgm:prSet presAssocID="{EFA16B4D-CDEA-4DDB-A8FA-A4AE24D40749}" presName="root1" presStyleCnt="0"/>
      <dgm:spPr/>
    </dgm:pt>
    <dgm:pt modelId="{EC51AAC4-10AD-48A2-B6F0-19B86D255E30}" type="pres">
      <dgm:prSet presAssocID="{EFA16B4D-CDEA-4DDB-A8FA-A4AE24D4074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AEE5C1-5501-4CA0-8D3F-23C3B2E450D1}" type="pres">
      <dgm:prSet presAssocID="{EFA16B4D-CDEA-4DDB-A8FA-A4AE24D40749}" presName="level2hierChild" presStyleCnt="0"/>
      <dgm:spPr/>
    </dgm:pt>
    <dgm:pt modelId="{8CA39F04-AAE2-4FCF-9696-B8E9A149A247}" type="pres">
      <dgm:prSet presAssocID="{B4193858-0FEB-4940-B204-BA61AAFC5C0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49708A1A-FE6D-4B91-99E5-6C4AD971B95B}" type="pres">
      <dgm:prSet presAssocID="{B4193858-0FEB-4940-B204-BA61AAFC5C0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2E301207-338D-45ED-8103-0DAA30F8D77D}" type="pres">
      <dgm:prSet presAssocID="{4BBA1245-87EC-497D-8673-5313818BCB8C}" presName="root2" presStyleCnt="0"/>
      <dgm:spPr/>
    </dgm:pt>
    <dgm:pt modelId="{2A206D71-CB82-45BE-9F03-621B4181FF81}" type="pres">
      <dgm:prSet presAssocID="{4BBA1245-87EC-497D-8673-5313818BCB8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89F59F-B38A-48AD-8B4B-25FBF6FD806B}" type="pres">
      <dgm:prSet presAssocID="{4BBA1245-87EC-497D-8673-5313818BCB8C}" presName="level3hierChild" presStyleCnt="0"/>
      <dgm:spPr/>
    </dgm:pt>
    <dgm:pt modelId="{91B8949F-E01E-4EC6-9E04-E71DE127831A}" type="pres">
      <dgm:prSet presAssocID="{28E78A16-A881-48C3-9C78-B8B797D18EC8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883EB736-62E4-49BD-8304-D70B8C776C7F}" type="pres">
      <dgm:prSet presAssocID="{28E78A16-A881-48C3-9C78-B8B797D18EC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6CB91DB3-D3B6-4404-BB42-EC95C68C2DA4}" type="pres">
      <dgm:prSet presAssocID="{024147F0-C40F-465C-8737-43FA4D201368}" presName="root2" presStyleCnt="0"/>
      <dgm:spPr/>
    </dgm:pt>
    <dgm:pt modelId="{694288B4-3C4C-4569-B321-E3491DF661AA}" type="pres">
      <dgm:prSet presAssocID="{024147F0-C40F-465C-8737-43FA4D20136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C01266-4314-4273-8E6B-45D1FFDB11A7}" type="pres">
      <dgm:prSet presAssocID="{024147F0-C40F-465C-8737-43FA4D201368}" presName="level3hierChild" presStyleCnt="0"/>
      <dgm:spPr/>
    </dgm:pt>
  </dgm:ptLst>
  <dgm:cxnLst>
    <dgm:cxn modelId="{3B4F7FEC-04A9-4BFD-8C06-91E227601D46}" type="presOf" srcId="{4BBA1245-87EC-497D-8673-5313818BCB8C}" destId="{2A206D71-CB82-45BE-9F03-621B4181FF81}" srcOrd="0" destOrd="0" presId="urn:microsoft.com/office/officeart/2005/8/layout/hierarchy2"/>
    <dgm:cxn modelId="{E1F403BA-E05B-45F2-92FC-BBA564981983}" type="presOf" srcId="{28E78A16-A881-48C3-9C78-B8B797D18EC8}" destId="{883EB736-62E4-49BD-8304-D70B8C776C7F}" srcOrd="1" destOrd="0" presId="urn:microsoft.com/office/officeart/2005/8/layout/hierarchy2"/>
    <dgm:cxn modelId="{F4AD8863-C5DD-4FB7-A560-CD9CAF034664}" type="presOf" srcId="{28E78A16-A881-48C3-9C78-B8B797D18EC8}" destId="{91B8949F-E01E-4EC6-9E04-E71DE127831A}" srcOrd="0" destOrd="0" presId="urn:microsoft.com/office/officeart/2005/8/layout/hierarchy2"/>
    <dgm:cxn modelId="{FE657270-05D8-4BD8-9512-6CE9B14F234D}" type="presOf" srcId="{EFA16B4D-CDEA-4DDB-A8FA-A4AE24D40749}" destId="{EC51AAC4-10AD-48A2-B6F0-19B86D255E30}" srcOrd="0" destOrd="0" presId="urn:microsoft.com/office/officeart/2005/8/layout/hierarchy2"/>
    <dgm:cxn modelId="{86910095-FCE0-4574-835D-23B9C9F833A3}" srcId="{4304D738-0ADD-46D6-9F41-8C10D4C22158}" destId="{EFA16B4D-CDEA-4DDB-A8FA-A4AE24D40749}" srcOrd="0" destOrd="0" parTransId="{4532E882-4567-4C2B-9BBD-B74F34D27A4A}" sibTransId="{7FDDF364-CEFA-4737-BE4C-6BE4E3F31194}"/>
    <dgm:cxn modelId="{3A01531E-234A-4187-85BB-31B36E0C91D8}" srcId="{EFA16B4D-CDEA-4DDB-A8FA-A4AE24D40749}" destId="{4BBA1245-87EC-497D-8673-5313818BCB8C}" srcOrd="0" destOrd="0" parTransId="{B4193858-0FEB-4940-B204-BA61AAFC5C08}" sibTransId="{1903E816-8D0C-4722-BEB7-AC31982EB704}"/>
    <dgm:cxn modelId="{B6A218F0-0FAB-4BEF-B0A0-1369F34DAEA6}" srcId="{EFA16B4D-CDEA-4DDB-A8FA-A4AE24D40749}" destId="{024147F0-C40F-465C-8737-43FA4D201368}" srcOrd="1" destOrd="0" parTransId="{28E78A16-A881-48C3-9C78-B8B797D18EC8}" sibTransId="{DFE04A3F-9589-4CCB-8956-83CA8941699D}"/>
    <dgm:cxn modelId="{84B37CAE-9558-4BA6-AAEF-163C5F6F314E}" type="presOf" srcId="{B4193858-0FEB-4940-B204-BA61AAFC5C08}" destId="{8CA39F04-AAE2-4FCF-9696-B8E9A149A247}" srcOrd="0" destOrd="0" presId="urn:microsoft.com/office/officeart/2005/8/layout/hierarchy2"/>
    <dgm:cxn modelId="{9C4E583E-5E8E-47F5-92C2-BCD4ECC69F55}" type="presOf" srcId="{024147F0-C40F-465C-8737-43FA4D201368}" destId="{694288B4-3C4C-4569-B321-E3491DF661AA}" srcOrd="0" destOrd="0" presId="urn:microsoft.com/office/officeart/2005/8/layout/hierarchy2"/>
    <dgm:cxn modelId="{111FF654-60D4-4ACA-8588-0226271B5A45}" type="presOf" srcId="{4304D738-0ADD-46D6-9F41-8C10D4C22158}" destId="{766DE1B4-FB0C-45EC-88CD-4B541F48E9FB}" srcOrd="0" destOrd="0" presId="urn:microsoft.com/office/officeart/2005/8/layout/hierarchy2"/>
    <dgm:cxn modelId="{61A7CDCF-1ABA-4CB5-A91B-E5B85C2C26A7}" type="presOf" srcId="{B4193858-0FEB-4940-B204-BA61AAFC5C08}" destId="{49708A1A-FE6D-4B91-99E5-6C4AD971B95B}" srcOrd="1" destOrd="0" presId="urn:microsoft.com/office/officeart/2005/8/layout/hierarchy2"/>
    <dgm:cxn modelId="{BD32B761-46FC-423A-97E5-470558F9EB36}" type="presParOf" srcId="{766DE1B4-FB0C-45EC-88CD-4B541F48E9FB}" destId="{048A248A-B04D-462F-B542-849E0D807B9E}" srcOrd="0" destOrd="0" presId="urn:microsoft.com/office/officeart/2005/8/layout/hierarchy2"/>
    <dgm:cxn modelId="{B59A89CE-22ED-4624-B22B-429994EC963C}" type="presParOf" srcId="{048A248A-B04D-462F-B542-849E0D807B9E}" destId="{EC51AAC4-10AD-48A2-B6F0-19B86D255E30}" srcOrd="0" destOrd="0" presId="urn:microsoft.com/office/officeart/2005/8/layout/hierarchy2"/>
    <dgm:cxn modelId="{B232E31C-18C2-41ED-A7FB-9C05443B0E73}" type="presParOf" srcId="{048A248A-B04D-462F-B542-849E0D807B9E}" destId="{39AEE5C1-5501-4CA0-8D3F-23C3B2E450D1}" srcOrd="1" destOrd="0" presId="urn:microsoft.com/office/officeart/2005/8/layout/hierarchy2"/>
    <dgm:cxn modelId="{239D8C97-A114-43B3-91FB-2B24EBB7D5C7}" type="presParOf" srcId="{39AEE5C1-5501-4CA0-8D3F-23C3B2E450D1}" destId="{8CA39F04-AAE2-4FCF-9696-B8E9A149A247}" srcOrd="0" destOrd="0" presId="urn:microsoft.com/office/officeart/2005/8/layout/hierarchy2"/>
    <dgm:cxn modelId="{BE82095B-1883-493E-8707-840656FEA25E}" type="presParOf" srcId="{8CA39F04-AAE2-4FCF-9696-B8E9A149A247}" destId="{49708A1A-FE6D-4B91-99E5-6C4AD971B95B}" srcOrd="0" destOrd="0" presId="urn:microsoft.com/office/officeart/2005/8/layout/hierarchy2"/>
    <dgm:cxn modelId="{2AC6301E-6329-4286-84CE-A86FEEAE200C}" type="presParOf" srcId="{39AEE5C1-5501-4CA0-8D3F-23C3B2E450D1}" destId="{2E301207-338D-45ED-8103-0DAA30F8D77D}" srcOrd="1" destOrd="0" presId="urn:microsoft.com/office/officeart/2005/8/layout/hierarchy2"/>
    <dgm:cxn modelId="{2E0B582A-3C4D-45A4-9F4A-33BF844707AD}" type="presParOf" srcId="{2E301207-338D-45ED-8103-0DAA30F8D77D}" destId="{2A206D71-CB82-45BE-9F03-621B4181FF81}" srcOrd="0" destOrd="0" presId="urn:microsoft.com/office/officeart/2005/8/layout/hierarchy2"/>
    <dgm:cxn modelId="{46F05E32-7271-44D9-84F5-9F16230DB808}" type="presParOf" srcId="{2E301207-338D-45ED-8103-0DAA30F8D77D}" destId="{A389F59F-B38A-48AD-8B4B-25FBF6FD806B}" srcOrd="1" destOrd="0" presId="urn:microsoft.com/office/officeart/2005/8/layout/hierarchy2"/>
    <dgm:cxn modelId="{9CEC7B9E-7437-44A9-ACF0-71B4F52B7BF7}" type="presParOf" srcId="{39AEE5C1-5501-4CA0-8D3F-23C3B2E450D1}" destId="{91B8949F-E01E-4EC6-9E04-E71DE127831A}" srcOrd="2" destOrd="0" presId="urn:microsoft.com/office/officeart/2005/8/layout/hierarchy2"/>
    <dgm:cxn modelId="{27AB5F03-9635-4DCF-8EA3-24E5FEC9FB54}" type="presParOf" srcId="{91B8949F-E01E-4EC6-9E04-E71DE127831A}" destId="{883EB736-62E4-49BD-8304-D70B8C776C7F}" srcOrd="0" destOrd="0" presId="urn:microsoft.com/office/officeart/2005/8/layout/hierarchy2"/>
    <dgm:cxn modelId="{AFA9AFB8-D9F3-4D6A-94A5-F3C163948EE1}" type="presParOf" srcId="{39AEE5C1-5501-4CA0-8D3F-23C3B2E450D1}" destId="{6CB91DB3-D3B6-4404-BB42-EC95C68C2DA4}" srcOrd="3" destOrd="0" presId="urn:microsoft.com/office/officeart/2005/8/layout/hierarchy2"/>
    <dgm:cxn modelId="{5253B939-4BCC-440C-8517-761B35ADDDDC}" type="presParOf" srcId="{6CB91DB3-D3B6-4404-BB42-EC95C68C2DA4}" destId="{694288B4-3C4C-4569-B321-E3491DF661AA}" srcOrd="0" destOrd="0" presId="urn:microsoft.com/office/officeart/2005/8/layout/hierarchy2"/>
    <dgm:cxn modelId="{9C82FAF4-5C13-40A4-BC87-194CEDABA38B}" type="presParOf" srcId="{6CB91DB3-D3B6-4404-BB42-EC95C68C2DA4}" destId="{B9C01266-4314-4273-8E6B-45D1FFDB11A7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04D738-0ADD-46D6-9F41-8C10D4C2215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A16B4D-CDEA-4DDB-A8FA-A4AE24D40749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মালিকানা স্বত্ব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532E882-4567-4C2B-9BBD-B74F34D27A4A}" type="parTrans" cxnId="{86910095-FCE0-4574-835D-23B9C9F833A3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FDDF364-CEFA-4737-BE4C-6BE4E3F31194}" type="sibTrans" cxnId="{86910095-FCE0-4574-835D-23B9C9F833A3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BBA1245-87EC-497D-8673-5313818BCB8C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বৃদ্ধি</a:t>
          </a:r>
        </a:p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ক্রেডিট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4193858-0FEB-4940-B204-BA61AAFC5C08}" type="parTrans" cxnId="{3A01531E-234A-4187-85BB-31B36E0C91D8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903E816-8D0C-4722-BEB7-AC31982EB704}" type="sibTrans" cxnId="{3A01531E-234A-4187-85BB-31B36E0C91D8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24147F0-C40F-465C-8737-43FA4D201368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হ্রাস</a:t>
          </a:r>
        </a:p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ডেবিট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8E78A16-A881-48C3-9C78-B8B797D18EC8}" type="parTrans" cxnId="{B6A218F0-0FAB-4BEF-B0A0-1369F34DAEA6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FE04A3F-9589-4CCB-8956-83CA8941699D}" type="sibTrans" cxnId="{B6A218F0-0FAB-4BEF-B0A0-1369F34DAEA6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66DE1B4-FB0C-45EC-88CD-4B541F48E9FB}" type="pres">
      <dgm:prSet presAssocID="{4304D738-0ADD-46D6-9F41-8C10D4C2215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8A248A-B04D-462F-B542-849E0D807B9E}" type="pres">
      <dgm:prSet presAssocID="{EFA16B4D-CDEA-4DDB-A8FA-A4AE24D40749}" presName="root1" presStyleCnt="0"/>
      <dgm:spPr/>
    </dgm:pt>
    <dgm:pt modelId="{EC51AAC4-10AD-48A2-B6F0-19B86D255E30}" type="pres">
      <dgm:prSet presAssocID="{EFA16B4D-CDEA-4DDB-A8FA-A4AE24D4074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AEE5C1-5501-4CA0-8D3F-23C3B2E450D1}" type="pres">
      <dgm:prSet presAssocID="{EFA16B4D-CDEA-4DDB-A8FA-A4AE24D40749}" presName="level2hierChild" presStyleCnt="0"/>
      <dgm:spPr/>
    </dgm:pt>
    <dgm:pt modelId="{8CA39F04-AAE2-4FCF-9696-B8E9A149A247}" type="pres">
      <dgm:prSet presAssocID="{B4193858-0FEB-4940-B204-BA61AAFC5C0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49708A1A-FE6D-4B91-99E5-6C4AD971B95B}" type="pres">
      <dgm:prSet presAssocID="{B4193858-0FEB-4940-B204-BA61AAFC5C0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2E301207-338D-45ED-8103-0DAA30F8D77D}" type="pres">
      <dgm:prSet presAssocID="{4BBA1245-87EC-497D-8673-5313818BCB8C}" presName="root2" presStyleCnt="0"/>
      <dgm:spPr/>
    </dgm:pt>
    <dgm:pt modelId="{2A206D71-CB82-45BE-9F03-621B4181FF81}" type="pres">
      <dgm:prSet presAssocID="{4BBA1245-87EC-497D-8673-5313818BCB8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89F59F-B38A-48AD-8B4B-25FBF6FD806B}" type="pres">
      <dgm:prSet presAssocID="{4BBA1245-87EC-497D-8673-5313818BCB8C}" presName="level3hierChild" presStyleCnt="0"/>
      <dgm:spPr/>
    </dgm:pt>
    <dgm:pt modelId="{91B8949F-E01E-4EC6-9E04-E71DE127831A}" type="pres">
      <dgm:prSet presAssocID="{28E78A16-A881-48C3-9C78-B8B797D18EC8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883EB736-62E4-49BD-8304-D70B8C776C7F}" type="pres">
      <dgm:prSet presAssocID="{28E78A16-A881-48C3-9C78-B8B797D18EC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6CB91DB3-D3B6-4404-BB42-EC95C68C2DA4}" type="pres">
      <dgm:prSet presAssocID="{024147F0-C40F-465C-8737-43FA4D201368}" presName="root2" presStyleCnt="0"/>
      <dgm:spPr/>
    </dgm:pt>
    <dgm:pt modelId="{694288B4-3C4C-4569-B321-E3491DF661AA}" type="pres">
      <dgm:prSet presAssocID="{024147F0-C40F-465C-8737-43FA4D20136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C01266-4314-4273-8E6B-45D1FFDB11A7}" type="pres">
      <dgm:prSet presAssocID="{024147F0-C40F-465C-8737-43FA4D201368}" presName="level3hierChild" presStyleCnt="0"/>
      <dgm:spPr/>
    </dgm:pt>
  </dgm:ptLst>
  <dgm:cxnLst>
    <dgm:cxn modelId="{BDCA6C18-56D7-4891-AECD-686C7FBCCA15}" type="presOf" srcId="{024147F0-C40F-465C-8737-43FA4D201368}" destId="{694288B4-3C4C-4569-B321-E3491DF661AA}" srcOrd="0" destOrd="0" presId="urn:microsoft.com/office/officeart/2005/8/layout/hierarchy2"/>
    <dgm:cxn modelId="{DFAE3701-7A6B-4297-93A6-23F8A02A68F4}" type="presOf" srcId="{B4193858-0FEB-4940-B204-BA61AAFC5C08}" destId="{8CA39F04-AAE2-4FCF-9696-B8E9A149A247}" srcOrd="0" destOrd="0" presId="urn:microsoft.com/office/officeart/2005/8/layout/hierarchy2"/>
    <dgm:cxn modelId="{69643AC2-8533-412D-BF18-13E884F4C345}" type="presOf" srcId="{4BBA1245-87EC-497D-8673-5313818BCB8C}" destId="{2A206D71-CB82-45BE-9F03-621B4181FF81}" srcOrd="0" destOrd="0" presId="urn:microsoft.com/office/officeart/2005/8/layout/hierarchy2"/>
    <dgm:cxn modelId="{86910095-FCE0-4574-835D-23B9C9F833A3}" srcId="{4304D738-0ADD-46D6-9F41-8C10D4C22158}" destId="{EFA16B4D-CDEA-4DDB-A8FA-A4AE24D40749}" srcOrd="0" destOrd="0" parTransId="{4532E882-4567-4C2B-9BBD-B74F34D27A4A}" sibTransId="{7FDDF364-CEFA-4737-BE4C-6BE4E3F31194}"/>
    <dgm:cxn modelId="{7C3DE226-A61F-4738-B662-49A4E68B146E}" type="presOf" srcId="{28E78A16-A881-48C3-9C78-B8B797D18EC8}" destId="{91B8949F-E01E-4EC6-9E04-E71DE127831A}" srcOrd="0" destOrd="0" presId="urn:microsoft.com/office/officeart/2005/8/layout/hierarchy2"/>
    <dgm:cxn modelId="{3A01531E-234A-4187-85BB-31B36E0C91D8}" srcId="{EFA16B4D-CDEA-4DDB-A8FA-A4AE24D40749}" destId="{4BBA1245-87EC-497D-8673-5313818BCB8C}" srcOrd="0" destOrd="0" parTransId="{B4193858-0FEB-4940-B204-BA61AAFC5C08}" sibTransId="{1903E816-8D0C-4722-BEB7-AC31982EB704}"/>
    <dgm:cxn modelId="{B6A218F0-0FAB-4BEF-B0A0-1369F34DAEA6}" srcId="{EFA16B4D-CDEA-4DDB-A8FA-A4AE24D40749}" destId="{024147F0-C40F-465C-8737-43FA4D201368}" srcOrd="1" destOrd="0" parTransId="{28E78A16-A881-48C3-9C78-B8B797D18EC8}" sibTransId="{DFE04A3F-9589-4CCB-8956-83CA8941699D}"/>
    <dgm:cxn modelId="{6FA1D833-99D1-4F5A-A491-9DD4947F1357}" type="presOf" srcId="{EFA16B4D-CDEA-4DDB-A8FA-A4AE24D40749}" destId="{EC51AAC4-10AD-48A2-B6F0-19B86D255E30}" srcOrd="0" destOrd="0" presId="urn:microsoft.com/office/officeart/2005/8/layout/hierarchy2"/>
    <dgm:cxn modelId="{8FF89607-8ADE-40D9-81E9-A1BE2BD30EDD}" type="presOf" srcId="{4304D738-0ADD-46D6-9F41-8C10D4C22158}" destId="{766DE1B4-FB0C-45EC-88CD-4B541F48E9FB}" srcOrd="0" destOrd="0" presId="urn:microsoft.com/office/officeart/2005/8/layout/hierarchy2"/>
    <dgm:cxn modelId="{C38D2AD6-9681-4114-8888-8B04069548D3}" type="presOf" srcId="{28E78A16-A881-48C3-9C78-B8B797D18EC8}" destId="{883EB736-62E4-49BD-8304-D70B8C776C7F}" srcOrd="1" destOrd="0" presId="urn:microsoft.com/office/officeart/2005/8/layout/hierarchy2"/>
    <dgm:cxn modelId="{2768D526-BE85-4BBF-97A7-5D0691B16DEA}" type="presOf" srcId="{B4193858-0FEB-4940-B204-BA61AAFC5C08}" destId="{49708A1A-FE6D-4B91-99E5-6C4AD971B95B}" srcOrd="1" destOrd="0" presId="urn:microsoft.com/office/officeart/2005/8/layout/hierarchy2"/>
    <dgm:cxn modelId="{10AE0633-BDF6-4933-A5D5-3E59809E6D4C}" type="presParOf" srcId="{766DE1B4-FB0C-45EC-88CD-4B541F48E9FB}" destId="{048A248A-B04D-462F-B542-849E0D807B9E}" srcOrd="0" destOrd="0" presId="urn:microsoft.com/office/officeart/2005/8/layout/hierarchy2"/>
    <dgm:cxn modelId="{A288A85A-95B6-4155-BD86-DDEE070CF339}" type="presParOf" srcId="{048A248A-B04D-462F-B542-849E0D807B9E}" destId="{EC51AAC4-10AD-48A2-B6F0-19B86D255E30}" srcOrd="0" destOrd="0" presId="urn:microsoft.com/office/officeart/2005/8/layout/hierarchy2"/>
    <dgm:cxn modelId="{CC4F3BDE-346C-4D78-A2E6-8BCE2CDC6DDD}" type="presParOf" srcId="{048A248A-B04D-462F-B542-849E0D807B9E}" destId="{39AEE5C1-5501-4CA0-8D3F-23C3B2E450D1}" srcOrd="1" destOrd="0" presId="urn:microsoft.com/office/officeart/2005/8/layout/hierarchy2"/>
    <dgm:cxn modelId="{4E9FA93F-3A12-4113-AFBA-A8D19C5FC94C}" type="presParOf" srcId="{39AEE5C1-5501-4CA0-8D3F-23C3B2E450D1}" destId="{8CA39F04-AAE2-4FCF-9696-B8E9A149A247}" srcOrd="0" destOrd="0" presId="urn:microsoft.com/office/officeart/2005/8/layout/hierarchy2"/>
    <dgm:cxn modelId="{7F52E4EC-7BEC-4EC5-B31C-E3DA63D3DEE5}" type="presParOf" srcId="{8CA39F04-AAE2-4FCF-9696-B8E9A149A247}" destId="{49708A1A-FE6D-4B91-99E5-6C4AD971B95B}" srcOrd="0" destOrd="0" presId="urn:microsoft.com/office/officeart/2005/8/layout/hierarchy2"/>
    <dgm:cxn modelId="{FA6657CD-1E20-4D31-828A-A4E790434C3B}" type="presParOf" srcId="{39AEE5C1-5501-4CA0-8D3F-23C3B2E450D1}" destId="{2E301207-338D-45ED-8103-0DAA30F8D77D}" srcOrd="1" destOrd="0" presId="urn:microsoft.com/office/officeart/2005/8/layout/hierarchy2"/>
    <dgm:cxn modelId="{77C5DD02-B971-43CD-80E0-F7D761C5CEA3}" type="presParOf" srcId="{2E301207-338D-45ED-8103-0DAA30F8D77D}" destId="{2A206D71-CB82-45BE-9F03-621B4181FF81}" srcOrd="0" destOrd="0" presId="urn:microsoft.com/office/officeart/2005/8/layout/hierarchy2"/>
    <dgm:cxn modelId="{A8B4D465-3D63-43C6-B5F9-2B14F57DB102}" type="presParOf" srcId="{2E301207-338D-45ED-8103-0DAA30F8D77D}" destId="{A389F59F-B38A-48AD-8B4B-25FBF6FD806B}" srcOrd="1" destOrd="0" presId="urn:microsoft.com/office/officeart/2005/8/layout/hierarchy2"/>
    <dgm:cxn modelId="{55BC2F05-0F65-4663-AADF-8B640DEF37CB}" type="presParOf" srcId="{39AEE5C1-5501-4CA0-8D3F-23C3B2E450D1}" destId="{91B8949F-E01E-4EC6-9E04-E71DE127831A}" srcOrd="2" destOrd="0" presId="urn:microsoft.com/office/officeart/2005/8/layout/hierarchy2"/>
    <dgm:cxn modelId="{D922F93D-B3C2-4305-982C-75F463419FD6}" type="presParOf" srcId="{91B8949F-E01E-4EC6-9E04-E71DE127831A}" destId="{883EB736-62E4-49BD-8304-D70B8C776C7F}" srcOrd="0" destOrd="0" presId="urn:microsoft.com/office/officeart/2005/8/layout/hierarchy2"/>
    <dgm:cxn modelId="{E526C318-44DA-4DD6-B5D2-DCDD638B2030}" type="presParOf" srcId="{39AEE5C1-5501-4CA0-8D3F-23C3B2E450D1}" destId="{6CB91DB3-D3B6-4404-BB42-EC95C68C2DA4}" srcOrd="3" destOrd="0" presId="urn:microsoft.com/office/officeart/2005/8/layout/hierarchy2"/>
    <dgm:cxn modelId="{D8F70137-D7A5-46DE-9D48-5B279E3F42E6}" type="presParOf" srcId="{6CB91DB3-D3B6-4404-BB42-EC95C68C2DA4}" destId="{694288B4-3C4C-4569-B321-E3491DF661AA}" srcOrd="0" destOrd="0" presId="urn:microsoft.com/office/officeart/2005/8/layout/hierarchy2"/>
    <dgm:cxn modelId="{94499475-D8B5-4BBC-91CB-D2CE94B8672F}" type="presParOf" srcId="{6CB91DB3-D3B6-4404-BB42-EC95C68C2DA4}" destId="{B9C01266-4314-4273-8E6B-45D1FFDB11A7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304D738-0ADD-46D6-9F41-8C10D4C2215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A16B4D-CDEA-4DDB-A8FA-A4AE24D40749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আয়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532E882-4567-4C2B-9BBD-B74F34D27A4A}" type="parTrans" cxnId="{86910095-FCE0-4574-835D-23B9C9F833A3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FDDF364-CEFA-4737-BE4C-6BE4E3F31194}" type="sibTrans" cxnId="{86910095-FCE0-4574-835D-23B9C9F833A3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BBA1245-87EC-497D-8673-5313818BCB8C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বৃদ্ধি</a:t>
          </a:r>
        </a:p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ক্রেডিট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4193858-0FEB-4940-B204-BA61AAFC5C08}" type="parTrans" cxnId="{3A01531E-234A-4187-85BB-31B36E0C91D8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903E816-8D0C-4722-BEB7-AC31982EB704}" type="sibTrans" cxnId="{3A01531E-234A-4187-85BB-31B36E0C91D8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24147F0-C40F-465C-8737-43FA4D201368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হ্রাস</a:t>
          </a:r>
        </a:p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ডেবিট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8E78A16-A881-48C3-9C78-B8B797D18EC8}" type="parTrans" cxnId="{B6A218F0-0FAB-4BEF-B0A0-1369F34DAEA6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FE04A3F-9589-4CCB-8956-83CA8941699D}" type="sibTrans" cxnId="{B6A218F0-0FAB-4BEF-B0A0-1369F34DAEA6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66DE1B4-FB0C-45EC-88CD-4B541F48E9FB}" type="pres">
      <dgm:prSet presAssocID="{4304D738-0ADD-46D6-9F41-8C10D4C2215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8A248A-B04D-462F-B542-849E0D807B9E}" type="pres">
      <dgm:prSet presAssocID="{EFA16B4D-CDEA-4DDB-A8FA-A4AE24D40749}" presName="root1" presStyleCnt="0"/>
      <dgm:spPr/>
    </dgm:pt>
    <dgm:pt modelId="{EC51AAC4-10AD-48A2-B6F0-19B86D255E30}" type="pres">
      <dgm:prSet presAssocID="{EFA16B4D-CDEA-4DDB-A8FA-A4AE24D4074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AEE5C1-5501-4CA0-8D3F-23C3B2E450D1}" type="pres">
      <dgm:prSet presAssocID="{EFA16B4D-CDEA-4DDB-A8FA-A4AE24D40749}" presName="level2hierChild" presStyleCnt="0"/>
      <dgm:spPr/>
    </dgm:pt>
    <dgm:pt modelId="{8CA39F04-AAE2-4FCF-9696-B8E9A149A247}" type="pres">
      <dgm:prSet presAssocID="{B4193858-0FEB-4940-B204-BA61AAFC5C0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49708A1A-FE6D-4B91-99E5-6C4AD971B95B}" type="pres">
      <dgm:prSet presAssocID="{B4193858-0FEB-4940-B204-BA61AAFC5C0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2E301207-338D-45ED-8103-0DAA30F8D77D}" type="pres">
      <dgm:prSet presAssocID="{4BBA1245-87EC-497D-8673-5313818BCB8C}" presName="root2" presStyleCnt="0"/>
      <dgm:spPr/>
    </dgm:pt>
    <dgm:pt modelId="{2A206D71-CB82-45BE-9F03-621B4181FF81}" type="pres">
      <dgm:prSet presAssocID="{4BBA1245-87EC-497D-8673-5313818BCB8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89F59F-B38A-48AD-8B4B-25FBF6FD806B}" type="pres">
      <dgm:prSet presAssocID="{4BBA1245-87EC-497D-8673-5313818BCB8C}" presName="level3hierChild" presStyleCnt="0"/>
      <dgm:spPr/>
    </dgm:pt>
    <dgm:pt modelId="{91B8949F-E01E-4EC6-9E04-E71DE127831A}" type="pres">
      <dgm:prSet presAssocID="{28E78A16-A881-48C3-9C78-B8B797D18EC8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883EB736-62E4-49BD-8304-D70B8C776C7F}" type="pres">
      <dgm:prSet presAssocID="{28E78A16-A881-48C3-9C78-B8B797D18EC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6CB91DB3-D3B6-4404-BB42-EC95C68C2DA4}" type="pres">
      <dgm:prSet presAssocID="{024147F0-C40F-465C-8737-43FA4D201368}" presName="root2" presStyleCnt="0"/>
      <dgm:spPr/>
    </dgm:pt>
    <dgm:pt modelId="{694288B4-3C4C-4569-B321-E3491DF661AA}" type="pres">
      <dgm:prSet presAssocID="{024147F0-C40F-465C-8737-43FA4D20136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C01266-4314-4273-8E6B-45D1FFDB11A7}" type="pres">
      <dgm:prSet presAssocID="{024147F0-C40F-465C-8737-43FA4D201368}" presName="level3hierChild" presStyleCnt="0"/>
      <dgm:spPr/>
    </dgm:pt>
  </dgm:ptLst>
  <dgm:cxnLst>
    <dgm:cxn modelId="{3BEFA389-1A7A-4450-8E45-FF75BDC2C8B8}" type="presOf" srcId="{28E78A16-A881-48C3-9C78-B8B797D18EC8}" destId="{883EB736-62E4-49BD-8304-D70B8C776C7F}" srcOrd="1" destOrd="0" presId="urn:microsoft.com/office/officeart/2005/8/layout/hierarchy2"/>
    <dgm:cxn modelId="{EB3F8B0B-345D-42E1-BDB9-46C4391D3DFC}" type="presOf" srcId="{EFA16B4D-CDEA-4DDB-A8FA-A4AE24D40749}" destId="{EC51AAC4-10AD-48A2-B6F0-19B86D255E30}" srcOrd="0" destOrd="0" presId="urn:microsoft.com/office/officeart/2005/8/layout/hierarchy2"/>
    <dgm:cxn modelId="{055BC4EC-E14C-4E2C-9C72-087B829C1FB9}" type="presOf" srcId="{B4193858-0FEB-4940-B204-BA61AAFC5C08}" destId="{8CA39F04-AAE2-4FCF-9696-B8E9A149A247}" srcOrd="0" destOrd="0" presId="urn:microsoft.com/office/officeart/2005/8/layout/hierarchy2"/>
    <dgm:cxn modelId="{2F9C593C-5FCC-4038-A39F-03830497EAC3}" type="presOf" srcId="{4BBA1245-87EC-497D-8673-5313818BCB8C}" destId="{2A206D71-CB82-45BE-9F03-621B4181FF81}" srcOrd="0" destOrd="0" presId="urn:microsoft.com/office/officeart/2005/8/layout/hierarchy2"/>
    <dgm:cxn modelId="{667EE455-7BB6-4F8C-AF66-C00AFDD1A737}" type="presOf" srcId="{B4193858-0FEB-4940-B204-BA61AAFC5C08}" destId="{49708A1A-FE6D-4B91-99E5-6C4AD971B95B}" srcOrd="1" destOrd="0" presId="urn:microsoft.com/office/officeart/2005/8/layout/hierarchy2"/>
    <dgm:cxn modelId="{86910095-FCE0-4574-835D-23B9C9F833A3}" srcId="{4304D738-0ADD-46D6-9F41-8C10D4C22158}" destId="{EFA16B4D-CDEA-4DDB-A8FA-A4AE24D40749}" srcOrd="0" destOrd="0" parTransId="{4532E882-4567-4C2B-9BBD-B74F34D27A4A}" sibTransId="{7FDDF364-CEFA-4737-BE4C-6BE4E3F31194}"/>
    <dgm:cxn modelId="{3A01531E-234A-4187-85BB-31B36E0C91D8}" srcId="{EFA16B4D-CDEA-4DDB-A8FA-A4AE24D40749}" destId="{4BBA1245-87EC-497D-8673-5313818BCB8C}" srcOrd="0" destOrd="0" parTransId="{B4193858-0FEB-4940-B204-BA61AAFC5C08}" sibTransId="{1903E816-8D0C-4722-BEB7-AC31982EB704}"/>
    <dgm:cxn modelId="{B6A218F0-0FAB-4BEF-B0A0-1369F34DAEA6}" srcId="{EFA16B4D-CDEA-4DDB-A8FA-A4AE24D40749}" destId="{024147F0-C40F-465C-8737-43FA4D201368}" srcOrd="1" destOrd="0" parTransId="{28E78A16-A881-48C3-9C78-B8B797D18EC8}" sibTransId="{DFE04A3F-9589-4CCB-8956-83CA8941699D}"/>
    <dgm:cxn modelId="{AC01E40E-805C-467E-B369-0E37694AC351}" type="presOf" srcId="{024147F0-C40F-465C-8737-43FA4D201368}" destId="{694288B4-3C4C-4569-B321-E3491DF661AA}" srcOrd="0" destOrd="0" presId="urn:microsoft.com/office/officeart/2005/8/layout/hierarchy2"/>
    <dgm:cxn modelId="{F416664C-9D3D-45E8-B6DE-BFB1D849413F}" type="presOf" srcId="{4304D738-0ADD-46D6-9F41-8C10D4C22158}" destId="{766DE1B4-FB0C-45EC-88CD-4B541F48E9FB}" srcOrd="0" destOrd="0" presId="urn:microsoft.com/office/officeart/2005/8/layout/hierarchy2"/>
    <dgm:cxn modelId="{16211A53-90A2-48B7-9269-F0E607EB397B}" type="presOf" srcId="{28E78A16-A881-48C3-9C78-B8B797D18EC8}" destId="{91B8949F-E01E-4EC6-9E04-E71DE127831A}" srcOrd="0" destOrd="0" presId="urn:microsoft.com/office/officeart/2005/8/layout/hierarchy2"/>
    <dgm:cxn modelId="{ADB9BC57-20A0-48E4-834A-38C83F9F6153}" type="presParOf" srcId="{766DE1B4-FB0C-45EC-88CD-4B541F48E9FB}" destId="{048A248A-B04D-462F-B542-849E0D807B9E}" srcOrd="0" destOrd="0" presId="urn:microsoft.com/office/officeart/2005/8/layout/hierarchy2"/>
    <dgm:cxn modelId="{FB9DD51A-C6C6-42CE-A469-FA9E78CC48F1}" type="presParOf" srcId="{048A248A-B04D-462F-B542-849E0D807B9E}" destId="{EC51AAC4-10AD-48A2-B6F0-19B86D255E30}" srcOrd="0" destOrd="0" presId="urn:microsoft.com/office/officeart/2005/8/layout/hierarchy2"/>
    <dgm:cxn modelId="{1A439F29-5D16-4A55-A84C-587ECA7F34B2}" type="presParOf" srcId="{048A248A-B04D-462F-B542-849E0D807B9E}" destId="{39AEE5C1-5501-4CA0-8D3F-23C3B2E450D1}" srcOrd="1" destOrd="0" presId="urn:microsoft.com/office/officeart/2005/8/layout/hierarchy2"/>
    <dgm:cxn modelId="{0D8EE17D-A385-410C-A3E7-148780B75144}" type="presParOf" srcId="{39AEE5C1-5501-4CA0-8D3F-23C3B2E450D1}" destId="{8CA39F04-AAE2-4FCF-9696-B8E9A149A247}" srcOrd="0" destOrd="0" presId="urn:microsoft.com/office/officeart/2005/8/layout/hierarchy2"/>
    <dgm:cxn modelId="{89EBCCCB-6031-435A-9B9D-F29AAFFBBEB8}" type="presParOf" srcId="{8CA39F04-AAE2-4FCF-9696-B8E9A149A247}" destId="{49708A1A-FE6D-4B91-99E5-6C4AD971B95B}" srcOrd="0" destOrd="0" presId="urn:microsoft.com/office/officeart/2005/8/layout/hierarchy2"/>
    <dgm:cxn modelId="{A4E90CB6-F469-41CA-9E56-420EAD114B41}" type="presParOf" srcId="{39AEE5C1-5501-4CA0-8D3F-23C3B2E450D1}" destId="{2E301207-338D-45ED-8103-0DAA30F8D77D}" srcOrd="1" destOrd="0" presId="urn:microsoft.com/office/officeart/2005/8/layout/hierarchy2"/>
    <dgm:cxn modelId="{D880FD0A-63D3-4536-B993-51C9AF1736DF}" type="presParOf" srcId="{2E301207-338D-45ED-8103-0DAA30F8D77D}" destId="{2A206D71-CB82-45BE-9F03-621B4181FF81}" srcOrd="0" destOrd="0" presId="urn:microsoft.com/office/officeart/2005/8/layout/hierarchy2"/>
    <dgm:cxn modelId="{EB4A57F7-5493-43F1-A99F-73010E54B74B}" type="presParOf" srcId="{2E301207-338D-45ED-8103-0DAA30F8D77D}" destId="{A389F59F-B38A-48AD-8B4B-25FBF6FD806B}" srcOrd="1" destOrd="0" presId="urn:microsoft.com/office/officeart/2005/8/layout/hierarchy2"/>
    <dgm:cxn modelId="{FC9F5816-5792-4BCD-B740-1658F0E6A41E}" type="presParOf" srcId="{39AEE5C1-5501-4CA0-8D3F-23C3B2E450D1}" destId="{91B8949F-E01E-4EC6-9E04-E71DE127831A}" srcOrd="2" destOrd="0" presId="urn:microsoft.com/office/officeart/2005/8/layout/hierarchy2"/>
    <dgm:cxn modelId="{0AB66E57-139C-4369-83CF-6DCEB3ECA2DF}" type="presParOf" srcId="{91B8949F-E01E-4EC6-9E04-E71DE127831A}" destId="{883EB736-62E4-49BD-8304-D70B8C776C7F}" srcOrd="0" destOrd="0" presId="urn:microsoft.com/office/officeart/2005/8/layout/hierarchy2"/>
    <dgm:cxn modelId="{1738B1A0-B89D-4495-8B47-7DE6752728A3}" type="presParOf" srcId="{39AEE5C1-5501-4CA0-8D3F-23C3B2E450D1}" destId="{6CB91DB3-D3B6-4404-BB42-EC95C68C2DA4}" srcOrd="3" destOrd="0" presId="urn:microsoft.com/office/officeart/2005/8/layout/hierarchy2"/>
    <dgm:cxn modelId="{F3E4A594-067A-4795-86C8-0636EFCCDAF6}" type="presParOf" srcId="{6CB91DB3-D3B6-4404-BB42-EC95C68C2DA4}" destId="{694288B4-3C4C-4569-B321-E3491DF661AA}" srcOrd="0" destOrd="0" presId="urn:microsoft.com/office/officeart/2005/8/layout/hierarchy2"/>
    <dgm:cxn modelId="{832B9F96-B0E6-4C4F-B5E7-89FD68385770}" type="presParOf" srcId="{6CB91DB3-D3B6-4404-BB42-EC95C68C2DA4}" destId="{B9C01266-4314-4273-8E6B-45D1FFDB11A7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304D738-0ADD-46D6-9F41-8C10D4C2215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A16B4D-CDEA-4DDB-A8FA-A4AE24D40749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ব্যয়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532E882-4567-4C2B-9BBD-B74F34D27A4A}" type="parTrans" cxnId="{86910095-FCE0-4574-835D-23B9C9F833A3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FDDF364-CEFA-4737-BE4C-6BE4E3F31194}" type="sibTrans" cxnId="{86910095-FCE0-4574-835D-23B9C9F833A3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BBA1245-87EC-497D-8673-5313818BCB8C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বৃদ্ধি</a:t>
          </a:r>
        </a:p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ডেবিট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4193858-0FEB-4940-B204-BA61AAFC5C08}" type="parTrans" cxnId="{3A01531E-234A-4187-85BB-31B36E0C91D8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903E816-8D0C-4722-BEB7-AC31982EB704}" type="sibTrans" cxnId="{3A01531E-234A-4187-85BB-31B36E0C91D8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24147F0-C40F-465C-8737-43FA4D201368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হ্রাস</a:t>
          </a:r>
        </a:p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ক্রেডিট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8E78A16-A881-48C3-9C78-B8B797D18EC8}" type="parTrans" cxnId="{B6A218F0-0FAB-4BEF-B0A0-1369F34DAEA6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FE04A3F-9589-4CCB-8956-83CA8941699D}" type="sibTrans" cxnId="{B6A218F0-0FAB-4BEF-B0A0-1369F34DAEA6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66DE1B4-FB0C-45EC-88CD-4B541F48E9FB}" type="pres">
      <dgm:prSet presAssocID="{4304D738-0ADD-46D6-9F41-8C10D4C2215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8A248A-B04D-462F-B542-849E0D807B9E}" type="pres">
      <dgm:prSet presAssocID="{EFA16B4D-CDEA-4DDB-A8FA-A4AE24D40749}" presName="root1" presStyleCnt="0"/>
      <dgm:spPr/>
    </dgm:pt>
    <dgm:pt modelId="{EC51AAC4-10AD-48A2-B6F0-19B86D255E30}" type="pres">
      <dgm:prSet presAssocID="{EFA16B4D-CDEA-4DDB-A8FA-A4AE24D4074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AEE5C1-5501-4CA0-8D3F-23C3B2E450D1}" type="pres">
      <dgm:prSet presAssocID="{EFA16B4D-CDEA-4DDB-A8FA-A4AE24D40749}" presName="level2hierChild" presStyleCnt="0"/>
      <dgm:spPr/>
    </dgm:pt>
    <dgm:pt modelId="{8CA39F04-AAE2-4FCF-9696-B8E9A149A247}" type="pres">
      <dgm:prSet presAssocID="{B4193858-0FEB-4940-B204-BA61AAFC5C0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49708A1A-FE6D-4B91-99E5-6C4AD971B95B}" type="pres">
      <dgm:prSet presAssocID="{B4193858-0FEB-4940-B204-BA61AAFC5C0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2E301207-338D-45ED-8103-0DAA30F8D77D}" type="pres">
      <dgm:prSet presAssocID="{4BBA1245-87EC-497D-8673-5313818BCB8C}" presName="root2" presStyleCnt="0"/>
      <dgm:spPr/>
    </dgm:pt>
    <dgm:pt modelId="{2A206D71-CB82-45BE-9F03-621B4181FF81}" type="pres">
      <dgm:prSet presAssocID="{4BBA1245-87EC-497D-8673-5313818BCB8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89F59F-B38A-48AD-8B4B-25FBF6FD806B}" type="pres">
      <dgm:prSet presAssocID="{4BBA1245-87EC-497D-8673-5313818BCB8C}" presName="level3hierChild" presStyleCnt="0"/>
      <dgm:spPr/>
    </dgm:pt>
    <dgm:pt modelId="{91B8949F-E01E-4EC6-9E04-E71DE127831A}" type="pres">
      <dgm:prSet presAssocID="{28E78A16-A881-48C3-9C78-B8B797D18EC8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883EB736-62E4-49BD-8304-D70B8C776C7F}" type="pres">
      <dgm:prSet presAssocID="{28E78A16-A881-48C3-9C78-B8B797D18EC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6CB91DB3-D3B6-4404-BB42-EC95C68C2DA4}" type="pres">
      <dgm:prSet presAssocID="{024147F0-C40F-465C-8737-43FA4D201368}" presName="root2" presStyleCnt="0"/>
      <dgm:spPr/>
    </dgm:pt>
    <dgm:pt modelId="{694288B4-3C4C-4569-B321-E3491DF661AA}" type="pres">
      <dgm:prSet presAssocID="{024147F0-C40F-465C-8737-43FA4D20136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C01266-4314-4273-8E6B-45D1FFDB11A7}" type="pres">
      <dgm:prSet presAssocID="{024147F0-C40F-465C-8737-43FA4D201368}" presName="level3hierChild" presStyleCnt="0"/>
      <dgm:spPr/>
    </dgm:pt>
  </dgm:ptLst>
  <dgm:cxnLst>
    <dgm:cxn modelId="{8994C53B-72D6-4492-8065-7F407C831B62}" type="presOf" srcId="{B4193858-0FEB-4940-B204-BA61AAFC5C08}" destId="{49708A1A-FE6D-4B91-99E5-6C4AD971B95B}" srcOrd="1" destOrd="0" presId="urn:microsoft.com/office/officeart/2005/8/layout/hierarchy2"/>
    <dgm:cxn modelId="{DA7DE36A-ADFD-4814-9C90-14B41D9F9261}" type="presOf" srcId="{4BBA1245-87EC-497D-8673-5313818BCB8C}" destId="{2A206D71-CB82-45BE-9F03-621B4181FF81}" srcOrd="0" destOrd="0" presId="urn:microsoft.com/office/officeart/2005/8/layout/hierarchy2"/>
    <dgm:cxn modelId="{D663DDA8-EFBF-44A5-B915-92D26EC5C2BF}" type="presOf" srcId="{B4193858-0FEB-4940-B204-BA61AAFC5C08}" destId="{8CA39F04-AAE2-4FCF-9696-B8E9A149A247}" srcOrd="0" destOrd="0" presId="urn:microsoft.com/office/officeart/2005/8/layout/hierarchy2"/>
    <dgm:cxn modelId="{F1A0CE9A-7116-4F25-82EB-DAA3D3C7DE55}" type="presOf" srcId="{024147F0-C40F-465C-8737-43FA4D201368}" destId="{694288B4-3C4C-4569-B321-E3491DF661AA}" srcOrd="0" destOrd="0" presId="urn:microsoft.com/office/officeart/2005/8/layout/hierarchy2"/>
    <dgm:cxn modelId="{490472A2-FEB9-4C0C-B915-5BDC51ABD34A}" type="presOf" srcId="{EFA16B4D-CDEA-4DDB-A8FA-A4AE24D40749}" destId="{EC51AAC4-10AD-48A2-B6F0-19B86D255E30}" srcOrd="0" destOrd="0" presId="urn:microsoft.com/office/officeart/2005/8/layout/hierarchy2"/>
    <dgm:cxn modelId="{AF7446C3-13F8-4E68-A4F8-7F0C47D04095}" type="presOf" srcId="{28E78A16-A881-48C3-9C78-B8B797D18EC8}" destId="{883EB736-62E4-49BD-8304-D70B8C776C7F}" srcOrd="1" destOrd="0" presId="urn:microsoft.com/office/officeart/2005/8/layout/hierarchy2"/>
    <dgm:cxn modelId="{86910095-FCE0-4574-835D-23B9C9F833A3}" srcId="{4304D738-0ADD-46D6-9F41-8C10D4C22158}" destId="{EFA16B4D-CDEA-4DDB-A8FA-A4AE24D40749}" srcOrd="0" destOrd="0" parTransId="{4532E882-4567-4C2B-9BBD-B74F34D27A4A}" sibTransId="{7FDDF364-CEFA-4737-BE4C-6BE4E3F31194}"/>
    <dgm:cxn modelId="{3A01531E-234A-4187-85BB-31B36E0C91D8}" srcId="{EFA16B4D-CDEA-4DDB-A8FA-A4AE24D40749}" destId="{4BBA1245-87EC-497D-8673-5313818BCB8C}" srcOrd="0" destOrd="0" parTransId="{B4193858-0FEB-4940-B204-BA61AAFC5C08}" sibTransId="{1903E816-8D0C-4722-BEB7-AC31982EB704}"/>
    <dgm:cxn modelId="{B6A218F0-0FAB-4BEF-B0A0-1369F34DAEA6}" srcId="{EFA16B4D-CDEA-4DDB-A8FA-A4AE24D40749}" destId="{024147F0-C40F-465C-8737-43FA4D201368}" srcOrd="1" destOrd="0" parTransId="{28E78A16-A881-48C3-9C78-B8B797D18EC8}" sibTransId="{DFE04A3F-9589-4CCB-8956-83CA8941699D}"/>
    <dgm:cxn modelId="{463A4B8D-4911-4F15-97F9-2D8307153D73}" type="presOf" srcId="{4304D738-0ADD-46D6-9F41-8C10D4C22158}" destId="{766DE1B4-FB0C-45EC-88CD-4B541F48E9FB}" srcOrd="0" destOrd="0" presId="urn:microsoft.com/office/officeart/2005/8/layout/hierarchy2"/>
    <dgm:cxn modelId="{CCEDE32E-9E66-4F2D-8285-B7FF46384D41}" type="presOf" srcId="{28E78A16-A881-48C3-9C78-B8B797D18EC8}" destId="{91B8949F-E01E-4EC6-9E04-E71DE127831A}" srcOrd="0" destOrd="0" presId="urn:microsoft.com/office/officeart/2005/8/layout/hierarchy2"/>
    <dgm:cxn modelId="{B15DF92C-77D2-4D26-898A-8001E7F57332}" type="presParOf" srcId="{766DE1B4-FB0C-45EC-88CD-4B541F48E9FB}" destId="{048A248A-B04D-462F-B542-849E0D807B9E}" srcOrd="0" destOrd="0" presId="urn:microsoft.com/office/officeart/2005/8/layout/hierarchy2"/>
    <dgm:cxn modelId="{156FF42F-0ABF-4154-A6D6-B1D8039A9E07}" type="presParOf" srcId="{048A248A-B04D-462F-B542-849E0D807B9E}" destId="{EC51AAC4-10AD-48A2-B6F0-19B86D255E30}" srcOrd="0" destOrd="0" presId="urn:microsoft.com/office/officeart/2005/8/layout/hierarchy2"/>
    <dgm:cxn modelId="{659386F1-14C7-4108-9FF0-FC64EB6272A1}" type="presParOf" srcId="{048A248A-B04D-462F-B542-849E0D807B9E}" destId="{39AEE5C1-5501-4CA0-8D3F-23C3B2E450D1}" srcOrd="1" destOrd="0" presId="urn:microsoft.com/office/officeart/2005/8/layout/hierarchy2"/>
    <dgm:cxn modelId="{DD8336A1-775A-4E9E-BC91-A37890256A82}" type="presParOf" srcId="{39AEE5C1-5501-4CA0-8D3F-23C3B2E450D1}" destId="{8CA39F04-AAE2-4FCF-9696-B8E9A149A247}" srcOrd="0" destOrd="0" presId="urn:microsoft.com/office/officeart/2005/8/layout/hierarchy2"/>
    <dgm:cxn modelId="{F6DBE600-000B-468A-A5B0-47FD33181B4E}" type="presParOf" srcId="{8CA39F04-AAE2-4FCF-9696-B8E9A149A247}" destId="{49708A1A-FE6D-4B91-99E5-6C4AD971B95B}" srcOrd="0" destOrd="0" presId="urn:microsoft.com/office/officeart/2005/8/layout/hierarchy2"/>
    <dgm:cxn modelId="{E581CB49-77AD-4AB8-9DA9-3FD7B5DBE696}" type="presParOf" srcId="{39AEE5C1-5501-4CA0-8D3F-23C3B2E450D1}" destId="{2E301207-338D-45ED-8103-0DAA30F8D77D}" srcOrd="1" destOrd="0" presId="urn:microsoft.com/office/officeart/2005/8/layout/hierarchy2"/>
    <dgm:cxn modelId="{99FBA180-5E4D-46CC-8FE4-6B02D18C456B}" type="presParOf" srcId="{2E301207-338D-45ED-8103-0DAA30F8D77D}" destId="{2A206D71-CB82-45BE-9F03-621B4181FF81}" srcOrd="0" destOrd="0" presId="urn:microsoft.com/office/officeart/2005/8/layout/hierarchy2"/>
    <dgm:cxn modelId="{4BA8F8EB-765F-441D-9D0D-9CB4AB25567C}" type="presParOf" srcId="{2E301207-338D-45ED-8103-0DAA30F8D77D}" destId="{A389F59F-B38A-48AD-8B4B-25FBF6FD806B}" srcOrd="1" destOrd="0" presId="urn:microsoft.com/office/officeart/2005/8/layout/hierarchy2"/>
    <dgm:cxn modelId="{4C5D0CFB-588A-47C7-8A8C-A064D0E8597B}" type="presParOf" srcId="{39AEE5C1-5501-4CA0-8D3F-23C3B2E450D1}" destId="{91B8949F-E01E-4EC6-9E04-E71DE127831A}" srcOrd="2" destOrd="0" presId="urn:microsoft.com/office/officeart/2005/8/layout/hierarchy2"/>
    <dgm:cxn modelId="{EE5AD774-7DA4-4CF8-9E8F-84E562FA5ED8}" type="presParOf" srcId="{91B8949F-E01E-4EC6-9E04-E71DE127831A}" destId="{883EB736-62E4-49BD-8304-D70B8C776C7F}" srcOrd="0" destOrd="0" presId="urn:microsoft.com/office/officeart/2005/8/layout/hierarchy2"/>
    <dgm:cxn modelId="{220E23C0-4BD6-4191-8B1A-D4F43DA5417A}" type="presParOf" srcId="{39AEE5C1-5501-4CA0-8D3F-23C3B2E450D1}" destId="{6CB91DB3-D3B6-4404-BB42-EC95C68C2DA4}" srcOrd="3" destOrd="0" presId="urn:microsoft.com/office/officeart/2005/8/layout/hierarchy2"/>
    <dgm:cxn modelId="{47E0EB35-A6F7-45A1-A4B6-B22240B33763}" type="presParOf" srcId="{6CB91DB3-D3B6-4404-BB42-EC95C68C2DA4}" destId="{694288B4-3C4C-4569-B321-E3491DF661AA}" srcOrd="0" destOrd="0" presId="urn:microsoft.com/office/officeart/2005/8/layout/hierarchy2"/>
    <dgm:cxn modelId="{289BFF8D-CF78-4272-ACD9-54A383679C34}" type="presParOf" srcId="{6CB91DB3-D3B6-4404-BB42-EC95C68C2DA4}" destId="{B9C01266-4314-4273-8E6B-45D1FFDB11A7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EAD03-B3E4-4355-8A6F-C9E4960A6954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9D4C9-5A56-484D-BFE4-6EE3DB8EF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9D4C9-5A56-484D-BFE4-6EE3DB8EFF9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08-Nov-19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1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11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18.jpe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20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microsoft.com/office/2007/relationships/diagramDrawing" Target="../diagrams/drawing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2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diagramColors" Target="../diagrams/colors5.xml"/><Relationship Id="rId10" Type="http://schemas.microsoft.com/office/2007/relationships/diagramDrawing" Target="../diagrams/drawing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diagramLayout" Target="../diagrams/layout6.xml"/><Relationship Id="rId7" Type="http://schemas.openxmlformats.org/officeDocument/2006/relationships/image" Target="../media/image14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diagramColors" Target="../diagrams/colors6.xml"/><Relationship Id="rId10" Type="http://schemas.microsoft.com/office/2007/relationships/diagramDrawing" Target="../diagrams/drawing6.xml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27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diagramLayout" Target="../diagrams/layout7.xml"/><Relationship Id="rId7" Type="http://schemas.openxmlformats.org/officeDocument/2006/relationships/image" Target="../media/image29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diagramColors" Target="../diagrams/colors7.xml"/><Relationship Id="rId10" Type="http://schemas.microsoft.com/office/2007/relationships/diagramDrawing" Target="../diagrams/drawing7.xml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diagramLayout" Target="../diagrams/layout8.xml"/><Relationship Id="rId7" Type="http://schemas.openxmlformats.org/officeDocument/2006/relationships/image" Target="../media/image12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diagramColors" Target="../diagrams/colors8.xml"/><Relationship Id="rId10" Type="http://schemas.microsoft.com/office/2007/relationships/diagramDrawing" Target="../diagrams/drawing8.xml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3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581150"/>
            <a:ext cx="65913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শু</a:t>
            </a:r>
          </a:p>
          <a:p>
            <a:r>
              <a:rPr lang="bn-BD" sz="9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bn-BD" sz="9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ভে</a:t>
            </a:r>
          </a:p>
          <a:p>
            <a:r>
              <a:rPr lang="bn-BD" sz="9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		চ্ছা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400" y="1993010"/>
            <a:ext cx="3998535" cy="45601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174759"/>
            <a:ext cx="3429000" cy="256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315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14400"/>
            <a:ext cx="80010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কর্মচারীকে বেতন বাবদ ৭,০০০ টাকা প্রদান।</a:t>
            </a:r>
          </a:p>
          <a:p>
            <a:pPr algn="just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লেনদেনটির দুটি পক্ষ হচ্ছে-</a:t>
            </a:r>
          </a:p>
          <a:p>
            <a:pPr algn="just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বেতন হিসাব ডেবিট ৭,০০০ টাকা </a:t>
            </a:r>
          </a:p>
          <a:p>
            <a:pPr algn="just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নগদান হিসাব ক্রেডিট ৭,০০০ টাকা </a:t>
            </a:r>
          </a:p>
          <a:p>
            <a:pPr algn="just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এতে বেতন হিসাব ৭,০০০ টাকা ডেবিটের জন্য সমান অর্থের নগদান হিসাব ক্রেডিট হয়েছে। এটিই দু’তরফা দাখিলা পদ্ধতির মূলনীতি।</a:t>
            </a:r>
          </a:p>
        </p:txBody>
      </p:sp>
      <p:sp>
        <p:nvSpPr>
          <p:cNvPr id="3" name="Plaque 2"/>
          <p:cNvSpPr/>
          <p:nvPr/>
        </p:nvSpPr>
        <p:spPr>
          <a:xfrm>
            <a:off x="3048000" y="76200"/>
            <a:ext cx="2819400" cy="533400"/>
          </a:xfrm>
          <a:prstGeom prst="plaqu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উদাহরণঃ</a:t>
            </a:r>
            <a:endParaRPr lang="en-US" sz="60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620955"/>
            <a:ext cx="5410200" cy="311284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 descr="im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1" y="3886199"/>
            <a:ext cx="3806370" cy="2756337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9" name="Picture 8" descr="im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3886200"/>
            <a:ext cx="3976217" cy="2819400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10" name="Plaque 9"/>
          <p:cNvSpPr/>
          <p:nvPr/>
        </p:nvSpPr>
        <p:spPr>
          <a:xfrm>
            <a:off x="3048000" y="76200"/>
            <a:ext cx="2819400" cy="533400"/>
          </a:xfrm>
          <a:prstGeom prst="plaqu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উদাহরণ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762000" y="1066800"/>
          <a:ext cx="7391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D8B008-D120-4447-8744-FB034D9C9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10D8B008-D120-4447-8744-FB034D9C93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4E7F17-2171-466A-9712-1324DFDF5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994E7F17-2171-466A-9712-1324DFDF57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C321E-AFEE-40CD-8F47-3E8B63DDF8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2">
                                            <p:graphicEl>
                                              <a:dgm id="{73FC321E-AFEE-40CD-8F47-3E8B63DDF8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8C2D47-D9CF-470B-B4FB-F1831F6084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1000"/>
                                        <p:tgtEl>
                                          <p:spTgt spid="2">
                                            <p:graphicEl>
                                              <a:dgm id="{678C2D47-D9CF-470B-B4FB-F1831F6084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73D8AF-0CEA-4B5E-9A11-6A43304C4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2">
                                            <p:graphicEl>
                                              <a:dgm id="{7B73D8AF-0CEA-4B5E-9A11-6A43304C4C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C24EA4-0089-40F2-98A6-1D43969D4F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2AC24EA4-0089-40F2-98A6-1D43969D4F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044EA6-2344-4E8D-AAB9-90F10DE676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EB044EA6-2344-4E8D-AAB9-90F10DE676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F155FE-E498-4793-AED2-F77C5207F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47F155FE-E498-4793-AED2-F77C5207FF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737D15-4562-4D41-B2E8-105DB768A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06737D15-4562-4D41-B2E8-105DB768AA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E2714B-DBA4-4BD7-A564-EDF8E44460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85E2714B-DBA4-4BD7-A564-EDF8E44460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347779-0C7D-42DA-95DE-D00FC97AA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1000"/>
                                        <p:tgtEl>
                                          <p:spTgt spid="2">
                                            <p:graphicEl>
                                              <a:dgm id="{BB347779-0C7D-42DA-95DE-D00FC97AAF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600200" y="457200"/>
          <a:ext cx="7010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laque 2"/>
          <p:cNvSpPr/>
          <p:nvPr/>
        </p:nvSpPr>
        <p:spPr>
          <a:xfrm rot="16200000">
            <a:off x="-2171699" y="3086100"/>
            <a:ext cx="5867400" cy="761999"/>
          </a:xfrm>
          <a:prstGeom prst="plaqu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দু’তরফা দাখিলা পদ্ধতির সুবিধা</a:t>
            </a:r>
            <a:endParaRPr lang="en-US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2A013D-2383-4712-BFB9-EA2F49F11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892A013D-2383-4712-BFB9-EA2F49F116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1F5028-E4E7-46D5-B7F2-7608C7FC6E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2">
                                            <p:graphicEl>
                                              <a:dgm id="{061F5028-E4E7-46D5-B7F2-7608C7FC6E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4E9B16-14ED-4E9C-BCCE-AED9376C2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2">
                                            <p:graphicEl>
                                              <a:dgm id="{F14E9B16-14ED-4E9C-BCCE-AED9376C2C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8E6A9B-5839-4CE9-95E4-15BDF5D99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2">
                                            <p:graphicEl>
                                              <a:dgm id="{668E6A9B-5839-4CE9-95E4-15BDF5D999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241081-0EED-4D05-A1E0-DC803175C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2">
                                            <p:graphicEl>
                                              <a:dgm id="{2F241081-0EED-4D05-A1E0-DC803175C4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7ADBCF-849E-4D67-A250-52155B622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2">
                                            <p:graphicEl>
                                              <a:dgm id="{167ADBCF-849E-4D67-A250-52155B6228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5767EB-2FFD-419E-BF30-6E7597FE8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2">
                                            <p:graphicEl>
                                              <a:dgm id="{625767EB-2FFD-419E-BF30-6E7597FE8B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D6BD0F-16CF-489C-B887-209B68123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1000"/>
                                        <p:tgtEl>
                                          <p:spTgt spid="2">
                                            <p:graphicEl>
                                              <a:dgm id="{99D6BD0F-16CF-489C-B887-209B681232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794FE5-110C-4251-8FE8-ED1578407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1000"/>
                                        <p:tgtEl>
                                          <p:spTgt spid="2">
                                            <p:graphicEl>
                                              <a:dgm id="{87794FE5-110C-4251-8FE8-ED1578407C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722FE1-3B30-4A23-A5C3-3A260FE6E2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1000"/>
                                        <p:tgtEl>
                                          <p:spTgt spid="2">
                                            <p:graphicEl>
                                              <a:dgm id="{F9722FE1-3B30-4A23-A5C3-3A260FE6E2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90800" y="609600"/>
            <a:ext cx="3886200" cy="147002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8800" b="1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একক</a:t>
            </a:r>
            <a:r>
              <a:rPr kumimoji="0" lang="bn-BD" sz="8800" b="1" i="0" u="none" strike="noStrike" kern="1200" normalizeH="0" baseline="0" noProof="0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4">
                    <a:lumMod val="75000"/>
                  </a:schemeClr>
                </a:solidFill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bn-IN" sz="8800" b="1" i="0" u="none" strike="noStrike" kern="1200" normalizeH="0" baseline="0" noProof="0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4">
                    <a:lumMod val="75000"/>
                  </a:schemeClr>
                </a:solidFill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কাজ</a:t>
            </a:r>
            <a:endParaRPr kumimoji="0" lang="en-US" sz="8800" b="1" i="0" u="none" strike="noStrike" kern="1200" normalizeH="0" baseline="0" noProof="0" dirty="0">
              <a:ln w="11430">
                <a:solidFill>
                  <a:sysClr val="windowText" lastClr="000000"/>
                </a:solidFill>
              </a:ln>
              <a:solidFill>
                <a:schemeClr val="accent4">
                  <a:lumMod val="75000"/>
                </a:schemeClr>
              </a:solidFill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14400" y="2590800"/>
            <a:ext cx="7086600" cy="297180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গাণিতিক শুদ্ধতা যাচাই-এ </a:t>
            </a:r>
            <a:r>
              <a:rPr kumimoji="0" lang="bn-BD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দুতরফা দাখিলা</a:t>
            </a:r>
            <a:r>
              <a:rPr kumimoji="0" lang="bn-BD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পদ্ধতি কিভাবে সহায়ক ভূমিকা পালন করতে পারে?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838200" y="1397000"/>
          <a:ext cx="73914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0" y="304800"/>
            <a:ext cx="335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5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হিসাব ৫ প্রকার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99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00200" y="3276600"/>
            <a:ext cx="1752600" cy="914400"/>
          </a:xfrm>
          <a:prstGeom prst="rect">
            <a:avLst/>
          </a:prstGeom>
        </p:spPr>
      </p:pic>
      <p:pic>
        <p:nvPicPr>
          <p:cNvPr id="5" name="Picture 4" descr="a01e4496aa36c7bc2b3a217bc09b3622-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600200" y="1371600"/>
            <a:ext cx="1752600" cy="871537"/>
          </a:xfrm>
          <a:prstGeom prst="rect">
            <a:avLst/>
          </a:prstGeom>
        </p:spPr>
      </p:pic>
      <p:pic>
        <p:nvPicPr>
          <p:cNvPr id="6" name="Picture 5" descr="imagesuy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600200" y="2286000"/>
            <a:ext cx="1752600" cy="990600"/>
          </a:xfrm>
          <a:prstGeom prst="rect">
            <a:avLst/>
          </a:prstGeom>
        </p:spPr>
      </p:pic>
      <p:pic>
        <p:nvPicPr>
          <p:cNvPr id="7" name="Picture 6" descr="download (10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600200" y="4343400"/>
            <a:ext cx="1828800" cy="914400"/>
          </a:xfrm>
          <a:prstGeom prst="rect">
            <a:avLst/>
          </a:prstGeom>
        </p:spPr>
      </p:pic>
      <p:pic>
        <p:nvPicPr>
          <p:cNvPr id="8" name="Picture 7" descr="download (37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600200" y="5334001"/>
            <a:ext cx="18288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que 2"/>
          <p:cNvSpPr/>
          <p:nvPr/>
        </p:nvSpPr>
        <p:spPr>
          <a:xfrm>
            <a:off x="1066800" y="304800"/>
            <a:ext cx="6858000" cy="761999"/>
          </a:xfrm>
          <a:prstGeom prst="plaqu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সম্পদ হিসাবের ডেবিট ক্রেডিট নির্ণয়ের পদ্ধতির</a:t>
            </a:r>
            <a:endParaRPr lang="en-US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838200" y="1143000"/>
          <a:ext cx="754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6096000"/>
            <a:ext cx="822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সম্পদ ক্রয়-বিক্রয়, অবচয় ইত্যাদি কারণে সম্পদের হ্রাস-বৃদ্ধি ঘটে।</a:t>
            </a:r>
          </a:p>
        </p:txBody>
      </p:sp>
      <p:pic>
        <p:nvPicPr>
          <p:cNvPr id="5" name="Picture 4" descr="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92252" y="3810000"/>
            <a:ext cx="3218298" cy="2114550"/>
          </a:xfrm>
          <a:prstGeom prst="rect">
            <a:avLst/>
          </a:prstGeom>
        </p:spPr>
      </p:pic>
      <p:pic>
        <p:nvPicPr>
          <p:cNvPr id="7" name="Picture 6" descr="amimanush_1328706256_1-parts_of_a_compute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72200" y="3810000"/>
            <a:ext cx="2476500" cy="2095500"/>
          </a:xfrm>
          <a:prstGeom prst="rect">
            <a:avLst/>
          </a:prstGeom>
        </p:spPr>
      </p:pic>
      <p:pic>
        <p:nvPicPr>
          <p:cNvPr id="8" name="Picture 7" descr="download (28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4800" y="38100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1066800" y="304800"/>
            <a:ext cx="6858000" cy="761999"/>
          </a:xfrm>
          <a:prstGeom prst="plaqu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দায় হিসাবের ডেবিট ক্রেডিট নির্ণয়ের পদ্ধতির</a:t>
            </a:r>
            <a:endParaRPr lang="en-US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676400" y="1295400"/>
          <a:ext cx="60198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609600" y="5638800"/>
            <a:ext cx="7696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ঋণ গ্রহণ, ধারে ক্রয়, মজুরি ও বেতন বকেয়া রাখার কারণে দায় বাড়ে। এগুলো পরিশোধে দায় কমে।</a:t>
            </a:r>
          </a:p>
          <a:p>
            <a:pPr algn="just"/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 (4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0" y="4038600"/>
            <a:ext cx="1981200" cy="1398387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6" name="Picture 5" descr="dod (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8600" y="4038600"/>
            <a:ext cx="1981200" cy="1366024"/>
          </a:xfrm>
          <a:prstGeom prst="rect">
            <a:avLst/>
          </a:prstGeom>
        </p:spPr>
      </p:pic>
      <p:pic>
        <p:nvPicPr>
          <p:cNvPr id="7" name="Picture 6" descr="images (8) - copy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77000" y="4038600"/>
            <a:ext cx="2133600" cy="1295400"/>
          </a:xfrm>
          <a:prstGeom prst="rect">
            <a:avLst/>
          </a:prstGeom>
        </p:spPr>
      </p:pic>
      <p:pic>
        <p:nvPicPr>
          <p:cNvPr id="9" name="Picture 8" descr="images (44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267200" y="4038600"/>
            <a:ext cx="2209800" cy="133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533400" y="304800"/>
            <a:ext cx="8077200" cy="761999"/>
          </a:xfrm>
          <a:prstGeom prst="plaqu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মালিকানা স্বত্ব হিসাবের ডেবিট ক্রেডিট নির্ণয়ের পদ্ধতির</a:t>
            </a:r>
            <a:endParaRPr lang="en-US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762000" y="1219200"/>
          <a:ext cx="754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5562600"/>
            <a:ext cx="76200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মূলধন, অতিরিক্ত মূলধন আনয়ন, উত্তোলন, মুনাফা জাতীয় আয়-ব্যয় প্রভৃতি উপাদান মালিকানা স্বত্বকে হ্রাস-বৃদ্ধি করে।</a:t>
            </a:r>
          </a:p>
        </p:txBody>
      </p:sp>
      <p:pic>
        <p:nvPicPr>
          <p:cNvPr id="7" name="Picture 6" descr="images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62200" y="3886200"/>
            <a:ext cx="1981200" cy="1590952"/>
          </a:xfrm>
          <a:prstGeom prst="rect">
            <a:avLst/>
          </a:prstGeom>
        </p:spPr>
      </p:pic>
      <p:pic>
        <p:nvPicPr>
          <p:cNvPr id="9" name="Picture 8" descr="images (99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95800" y="3810000"/>
            <a:ext cx="2057400" cy="1647560"/>
          </a:xfrm>
          <a:prstGeom prst="rect">
            <a:avLst/>
          </a:prstGeom>
        </p:spPr>
      </p:pic>
      <p:pic>
        <p:nvPicPr>
          <p:cNvPr id="11" name="Picture 10" descr="imagesr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29400" y="3810000"/>
            <a:ext cx="1981200" cy="1706176"/>
          </a:xfrm>
          <a:prstGeom prst="rect">
            <a:avLst/>
          </a:prstGeom>
        </p:spPr>
      </p:pic>
      <p:pic>
        <p:nvPicPr>
          <p:cNvPr id="10" name="Picture 9" descr="index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04800" y="3754820"/>
            <a:ext cx="1828800" cy="1655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1066800" y="304800"/>
            <a:ext cx="6858000" cy="761999"/>
          </a:xfrm>
          <a:prstGeom prst="plaqu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আয় হিসাবের ডেবিট ক্রেডিট নির্ণয়ের পদ্ধতির</a:t>
            </a:r>
            <a:endParaRPr lang="en-US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762000" y="1143000"/>
          <a:ext cx="75438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5410200"/>
            <a:ext cx="76200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পণ্য বিক্রয়, সুদ প্রাপ্তি, কমিশন প্রাপ্তি, বাট্টা প্রাপ্তি, বাড়ি ভাড়া প্রাপ্তি ইত্যাদি খাতে সাধারণত আয় হয়। </a:t>
            </a:r>
          </a:p>
        </p:txBody>
      </p:sp>
      <p:pic>
        <p:nvPicPr>
          <p:cNvPr id="6" name="Picture 5" descr="images (24) - copy (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0" y="4059195"/>
            <a:ext cx="1905000" cy="1198605"/>
          </a:xfrm>
          <a:prstGeom prst="rect">
            <a:avLst/>
          </a:prstGeom>
        </p:spPr>
      </p:pic>
      <p:pic>
        <p:nvPicPr>
          <p:cNvPr id="7" name="Picture 6" descr="03cfd607d7f80c978f7a912c6a80d35c-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86000" y="4050332"/>
            <a:ext cx="1905000" cy="1199290"/>
          </a:xfrm>
          <a:prstGeom prst="rect">
            <a:avLst/>
          </a:prstGeom>
        </p:spPr>
      </p:pic>
      <p:pic>
        <p:nvPicPr>
          <p:cNvPr id="9" name="Picture 8" descr="images (6) - copy (2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343400" y="4038600"/>
            <a:ext cx="1981200" cy="1203854"/>
          </a:xfrm>
          <a:prstGeom prst="rect">
            <a:avLst/>
          </a:prstGeom>
        </p:spPr>
      </p:pic>
      <p:pic>
        <p:nvPicPr>
          <p:cNvPr id="10" name="Picture 9" descr="images-4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553200" y="4038600"/>
            <a:ext cx="1981200" cy="11810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5400" b="1" u="sng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5400" b="1" u="sng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228600" y="1905000"/>
            <a:ext cx="5562600" cy="3886200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72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এনামুল হক</a:t>
            </a:r>
            <a:r>
              <a:rPr lang="en-US" sz="48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6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সহকারী শিক্ষক(শরীর চর্চা) ছনুয়া উচ্চ বিদ্যালয়</a:t>
            </a:r>
          </a:p>
          <a:p>
            <a:r>
              <a:rPr lang="bn-BD" sz="36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ফেনী সদর , ফেনী।</a:t>
            </a:r>
            <a:endParaRPr lang="en-US" sz="3600" i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মোবাইল-০১৮১৩৬৬৭৮৫০</a:t>
            </a:r>
          </a:p>
          <a:p>
            <a:endParaRPr lang="bn-BD" sz="1200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rcRect r="53241"/>
          <a:stretch>
            <a:fillRect/>
          </a:stretch>
        </p:blipFill>
        <p:spPr>
          <a:xfrm rot="5400000" flipV="1">
            <a:off x="6104870" y="1918421"/>
            <a:ext cx="1802121" cy="290453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103276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1066800" y="304800"/>
            <a:ext cx="6858000" cy="761999"/>
          </a:xfrm>
          <a:prstGeom prst="plaqu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ব্যয় হিসাবের ডেবিট ক্রেডিট নির্ণয়ের পদ্ধতির</a:t>
            </a:r>
            <a:endParaRPr lang="en-US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295400" y="1397000"/>
          <a:ext cx="6705600" cy="218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s (1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0999" y="4033826"/>
            <a:ext cx="1905001" cy="1223443"/>
          </a:xfrm>
          <a:prstGeom prst="rect">
            <a:avLst/>
          </a:prstGeom>
          <a:ln>
            <a:noFill/>
          </a:ln>
        </p:spPr>
      </p:pic>
      <p:pic>
        <p:nvPicPr>
          <p:cNvPr id="6" name="Picture 5" descr="im (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38400" y="4038600"/>
            <a:ext cx="1905000" cy="1198664"/>
          </a:xfrm>
          <a:prstGeom prst="rect">
            <a:avLst/>
          </a:prstGeom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533400" y="5410200"/>
            <a:ext cx="76200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পণ্য ক্রয়, সুদ প্রদান, কমিশন প্রদান, বাট্টা প্রদান, বাড়ি ভাড়া প্রদান, আপ্যায়ন, বেতন ইত্যাদি খাতে সাধারণত ব্যয় হয়। </a:t>
            </a:r>
          </a:p>
        </p:txBody>
      </p:sp>
      <p:pic>
        <p:nvPicPr>
          <p:cNvPr id="8" name="Picture 7" descr="download (6) - copy (2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72000" y="4038600"/>
            <a:ext cx="1905000" cy="1219201"/>
          </a:xfrm>
          <a:prstGeom prst="rect">
            <a:avLst/>
          </a:prstGeom>
          <a:ln>
            <a:noFill/>
          </a:ln>
        </p:spPr>
      </p:pic>
      <p:pic>
        <p:nvPicPr>
          <p:cNvPr id="10" name="Picture 9" descr="40c78e1f12d9534cc02684246671dd6a-4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629400" y="4024616"/>
            <a:ext cx="1828800" cy="12466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838200"/>
            <a:ext cx="8305800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b="1" u="sng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ডেবিট-ক্রেডিট</a:t>
            </a:r>
            <a:r>
              <a:rPr lang="en-US" sz="54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নির্নয়ের</a:t>
            </a:r>
            <a:r>
              <a:rPr lang="en-US" sz="54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সার</a:t>
            </a:r>
            <a:r>
              <a:rPr lang="en-US" sz="54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সংক্ষেপঃ</a:t>
            </a:r>
            <a:endParaRPr lang="en-US" sz="5400" b="1" u="sng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641937"/>
            <a:ext cx="1905000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u="sng" dirty="0" err="1" smtClean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60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3733800"/>
            <a:ext cx="2971800" cy="255454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রেভিনিউ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2658070"/>
            <a:ext cx="182880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u="sng" dirty="0" err="1" smtClean="0"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54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3962400"/>
            <a:ext cx="2667000" cy="224676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রেভিনিউ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914400"/>
            <a:ext cx="3886200" cy="1470025"/>
          </a:xfrm>
          <a:noFill/>
          <a:ln>
            <a:solidFill>
              <a:srgbClr val="00B050"/>
            </a:solidFill>
          </a:ln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bn-IN" sz="8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দলীয়কাজ</a:t>
            </a:r>
            <a:endParaRPr lang="en-US" sz="8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2590800"/>
            <a:ext cx="6934200" cy="30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9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পৃঃকাজের প্রথম ৫টি লেনদেনর হিসাব চিহ্নিত করে তাদের ডেবিট ও ক্রেডিট নির্ণয় কর।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228600"/>
            <a:ext cx="4267200" cy="1219200"/>
          </a:xfrm>
          <a:prstGeom prst="ellipse">
            <a:avLst/>
          </a:prstGeom>
          <a:noFill/>
          <a:ln w="6350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</a:t>
            </a:r>
            <a:r>
              <a:rPr lang="bn-BD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endParaRPr lang="en-US" sz="8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600200"/>
            <a:ext cx="8305800" cy="502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v"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হিসাবের দ্বৈত স্বত্বা কি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দুতরফা দাখিলা পদ্ধতির প্রবক্তা কে?</a:t>
            </a:r>
          </a:p>
          <a:p>
            <a:pPr algn="just">
              <a:buFont typeface="Wingdings" pitchFamily="2" charset="2"/>
              <a:buChar char="v"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দুতরফা দাখিলা পদ্ধতির ২টি সুবিধা উল্লেখ কর।</a:t>
            </a:r>
          </a:p>
          <a:p>
            <a:pPr algn="just">
              <a:buFont typeface="Wingdings" pitchFamily="2" charset="2"/>
              <a:buChar char="v"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ব্যাংকে জমা দেওয়া হল ৫০০০ টাকা- লেনদেনটির ডেবিট ও ক্রেডিট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পক্ষ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00200" y="228600"/>
            <a:ext cx="4648200" cy="1241425"/>
          </a:xfr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600200"/>
            <a:ext cx="81534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দুতরফা দাখিলা পদ্ধতি অনুসারে দেখাও যে নিম্নোক্ত লেনদেনসমূহের প্রতিটি ডেবিটের জন্য সমপরিমাণ অর্থ ক্রেডিটঃ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971800"/>
            <a:ext cx="8458200" cy="30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মার্চ-১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জনাব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রহিম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১,০০,০০০ টাকা নিয়ে ব্যবসায় শুরু করেন।</a:t>
            </a:r>
          </a:p>
          <a:p>
            <a:pPr algn="just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মার্চ-১৫ তিনি বিজ্ঞাপন বাবদ ১৪,০০০ টাকা ব্যয় করেন।</a:t>
            </a:r>
          </a:p>
          <a:p>
            <a:pPr algn="just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মার্চ-২৮ কর্মচারীদের বেতন প্রদান করেন ২৪,০০০ টাকা ।</a:t>
            </a:r>
          </a:p>
          <a:p>
            <a:pPr algn="just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মার্চ-৩০ ধারে পণ্য ক্রয় করেন ২০,০০০ টাকার। </a:t>
            </a:r>
          </a:p>
          <a:p>
            <a:pPr algn="just"/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 descr="images55"/>
          <p:cNvSpPr>
            <a:spLocks noChangeArrowheads="1" noChangeShapeType="1" noTextEdit="1"/>
          </p:cNvSpPr>
          <p:nvPr/>
        </p:nvSpPr>
        <p:spPr bwMode="auto">
          <a:xfrm rot="19583308">
            <a:off x="223223" y="1465851"/>
            <a:ext cx="5395012" cy="2150586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as-IN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600" kern="10" dirty="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400" y="2743088"/>
            <a:ext cx="4191000" cy="3816485"/>
          </a:xfrm>
          <a:prstGeom prst="rect">
            <a:avLst/>
          </a:prstGeom>
        </p:spPr>
      </p:pic>
      <p:pic>
        <p:nvPicPr>
          <p:cNvPr id="4" name="Picture 2" descr="I:\Project\AN64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46348">
            <a:off x="1842931" y="4326787"/>
            <a:ext cx="1800226" cy="1886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9140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শ্রেণি :   নবম</a:t>
            </a:r>
          </a:p>
          <a:p>
            <a:pPr eaLnBrk="1" hangingPunct="1">
              <a:lnSpc>
                <a:spcPct val="90000"/>
              </a:lnSpc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বিষয় :    হিসাববিজ্ঞান</a:t>
            </a:r>
          </a:p>
          <a:p>
            <a:pPr eaLnBrk="1" hangingPunct="1">
              <a:lnSpc>
                <a:spcPct val="90000"/>
              </a:lnSpc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অধ্যায় :  তৃতীয়  </a:t>
            </a:r>
          </a:p>
          <a:p>
            <a:pPr eaLnBrk="1" hangingPunct="1">
              <a:lnSpc>
                <a:spcPct val="90000"/>
              </a:lnSpc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সময়  : 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5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মিনিট      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তারিখ :২১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০/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201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9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bn-BD" sz="48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80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accc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5999" y="1524000"/>
            <a:ext cx="2335885" cy="3028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9200" y="3962400"/>
            <a:ext cx="6400800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bn-BD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হিসাব সমীকরণ</a:t>
            </a:r>
            <a:endParaRPr lang="en-US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ea typeface="+mj-ea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0" y="1752600"/>
            <a:ext cx="7924800" cy="1828800"/>
            <a:chOff x="457200" y="2514600"/>
            <a:chExt cx="7924800" cy="1447800"/>
          </a:xfrm>
        </p:grpSpPr>
        <p:sp>
          <p:nvSpPr>
            <p:cNvPr id="7" name="Oval 6"/>
            <p:cNvSpPr/>
            <p:nvPr/>
          </p:nvSpPr>
          <p:spPr>
            <a:xfrm>
              <a:off x="457200" y="2590800"/>
              <a:ext cx="2133600" cy="1371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76200">
              <a:solidFill>
                <a:schemeClr val="accent6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dirty="0" smtClean="0">
                  <a:solidFill>
                    <a:schemeClr val="accent3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A</a:t>
              </a:r>
              <a:endParaRPr lang="en-US" sz="96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429000" y="2590800"/>
              <a:ext cx="2057400" cy="1371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76200">
              <a:solidFill>
                <a:schemeClr val="accent6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 dirty="0" smtClean="0">
                  <a:solidFill>
                    <a:schemeClr val="accent3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L</a:t>
              </a:r>
              <a:endParaRPr lang="en-US" sz="88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324600" y="2514600"/>
              <a:ext cx="2057400" cy="13716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76200">
              <a:solidFill>
                <a:schemeClr val="accent6">
                  <a:lumMod val="75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 dirty="0" smtClean="0">
                  <a:solidFill>
                    <a:schemeClr val="accent3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E</a:t>
              </a:r>
              <a:endParaRPr lang="en-US" sz="88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Equal 9"/>
            <p:cNvSpPr/>
            <p:nvPr/>
          </p:nvSpPr>
          <p:spPr>
            <a:xfrm>
              <a:off x="2819400" y="2895600"/>
              <a:ext cx="381000" cy="762000"/>
            </a:xfrm>
            <a:prstGeom prst="mathEqual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Plus 10"/>
            <p:cNvSpPr/>
            <p:nvPr/>
          </p:nvSpPr>
          <p:spPr>
            <a:xfrm>
              <a:off x="5562600" y="2819400"/>
              <a:ext cx="609600" cy="838200"/>
            </a:xfrm>
            <a:prstGeom prst="mathPlus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143000" y="457200"/>
            <a:ext cx="6477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পূর্বের ক্লাসে কি আলোচনা হয়েছিল, মনে আছে কি?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33399" y="1295400"/>
            <a:ext cx="7772401" cy="4593158"/>
            <a:chOff x="533399" y="1828800"/>
            <a:chExt cx="7772401" cy="4051585"/>
          </a:xfrm>
        </p:grpSpPr>
        <p:pic>
          <p:nvPicPr>
            <p:cNvPr id="4" name="Picture 3" descr="imagesrt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3399" y="1828800"/>
              <a:ext cx="3997931" cy="259080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</p:pic>
        <p:pic>
          <p:nvPicPr>
            <p:cNvPr id="9" name="Picture 8" descr="download (72)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38837" y="1828800"/>
              <a:ext cx="3661457" cy="259080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</p:pic>
        <p:sp>
          <p:nvSpPr>
            <p:cNvPr id="5" name="Rectangle 4"/>
            <p:cNvSpPr/>
            <p:nvPr/>
          </p:nvSpPr>
          <p:spPr>
            <a:xfrm>
              <a:off x="533400" y="4495801"/>
              <a:ext cx="7772400" cy="13845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bn-BD" sz="480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solidFill>
                    <a:schemeClr val="tx1"/>
                  </a:solidFill>
                  <a:latin typeface="NikoshBAN" pitchFamily="2" charset="0"/>
                  <a:ea typeface="+mj-ea"/>
                  <a:cs typeface="NikoshBAN" pitchFamily="2" charset="0"/>
                </a:rPr>
                <a:t>উপরের ছবি অনুযায়ী প্রতিটি লেনদেনের জন্য কয়টি পক্ষের প্রয়োজন হয়? </a:t>
              </a:r>
              <a:endParaRPr lang="en-US" sz="480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5200471"/>
            <a:ext cx="7696200" cy="1200329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bn-BD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ea typeface="+mj-ea"/>
                <a:cs typeface="NikoshBAN" pitchFamily="2" charset="0"/>
              </a:rPr>
              <a:t>দু’তরফা দাখিলা পদ্ধতি</a:t>
            </a:r>
            <a:endParaRPr lang="en-US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6" name="Picture 5" descr="i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04800"/>
            <a:ext cx="7062033" cy="4724400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que 4"/>
          <p:cNvSpPr/>
          <p:nvPr/>
        </p:nvSpPr>
        <p:spPr>
          <a:xfrm>
            <a:off x="2438400" y="304800"/>
            <a:ext cx="4191000" cy="1066800"/>
          </a:xfrm>
          <a:prstGeom prst="plaqu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676400"/>
            <a:ext cx="7772400" cy="411480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</a:p>
          <a:p>
            <a:pPr>
              <a:buFont typeface="Wingdings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দু’তরফা দাখিলা পদ্ধতি ব্যাখ্যা করতে পারবে।</a:t>
            </a:r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দু’তরফা দাখিলা পদ্ধতির মূলনীতি/বৈশিষ্ট্য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 করতে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দু’তরফা দাখিলা পদ্ধতির সুবিধা ব্যাখ্যা করতে পারবে।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362200"/>
            <a:ext cx="6324600" cy="3276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57150"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600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3600" dirty="0" smtClean="0">
              <a:ln w="18415" cmpd="sng">
                <a:noFill/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bn-BD" sz="3600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ইতালীর প্রসিদ্ধ গণিতবিদ লুকা প্যাসিওলি ১৪৯৪ খ্রীস্টাব্দে আর্থিক ঘটনাবলী সঠিকভাবে ও সুচারুভাবে লিপিবদ্ধ করার জন্য যে পদ্ধতি বর্ণনা করেন তা দু’তরফা দাখিলা পদ্ধতি  নামে পরিচিত।</a:t>
            </a:r>
          </a:p>
          <a:p>
            <a:pPr algn="just"/>
            <a:endParaRPr lang="bn-BD" sz="1600" dirty="0" smtClean="0">
              <a:ln w="18415" cmpd="sng">
                <a:noFill/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1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105025"/>
            <a:ext cx="1790700" cy="2085975"/>
          </a:xfrm>
          <a:prstGeom prst="rect">
            <a:avLst/>
          </a:prstGeom>
        </p:spPr>
      </p:pic>
      <p:sp>
        <p:nvSpPr>
          <p:cNvPr id="5" name="Plaque 4"/>
          <p:cNvSpPr/>
          <p:nvPr/>
        </p:nvSpPr>
        <p:spPr>
          <a:xfrm>
            <a:off x="3124200" y="762000"/>
            <a:ext cx="2819400" cy="1066800"/>
          </a:xfrm>
          <a:prstGeom prst="plaqu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endParaRPr lang="en-US" sz="8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 (29) - copy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4248245"/>
            <a:ext cx="1872519" cy="146675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" y="838200"/>
            <a:ext cx="7772400" cy="5105400"/>
          </a:xfrm>
          <a:prstGeom prst="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দু’তরফা দাখিলা পদ্ধতি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হিসাবরক্ষণের একমাত্র নির্ভরযোগ্য, বিজ্ঞানসম্মত ও পূর্ণাংগ পদ্ধতি। এই পদ্ধতিতে হিসাবখাতগুলো দ্বৈত স্বত্বায় লিপিবদ্ধ করা হয়। এতে হিসাব সমূহের ডেবিট ও ক্রেডিট দুটি পক্ষ থাকে। প্রতিটি ডেবিটের জন্য সমান অর্থের ক্রেডিট লিখন হয়। ফলে মোট ডেবিট = মোট ক্রেডিট হয়।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2279</TotalTime>
  <Words>596</Words>
  <Application>Microsoft Office PowerPoint</Application>
  <PresentationFormat>On-screen Show (4:3)</PresentationFormat>
  <Paragraphs>126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Slide 1</vt:lpstr>
      <vt:lpstr>শিক্ষক পরিচিতি</vt:lpstr>
      <vt:lpstr>পাঠ পরিচিতি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দলীয়কাজ</vt:lpstr>
      <vt:lpstr>Slide 23</vt:lpstr>
      <vt:lpstr>বাড়ির কাজ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ck</cp:lastModifiedBy>
  <cp:revision>290</cp:revision>
  <dcterms:created xsi:type="dcterms:W3CDTF">2006-08-16T00:00:00Z</dcterms:created>
  <dcterms:modified xsi:type="dcterms:W3CDTF">2019-11-08T15:37:09Z</dcterms:modified>
</cp:coreProperties>
</file>