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68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43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</a:rPr>
              <a:t>রক্তরস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b 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600200"/>
            <a:ext cx="7543799" cy="525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8915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</a:rPr>
              <a:t>রক্তরসের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</a:rPr>
              <a:t>প্রায়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 ৯১-৯২% </a:t>
            </a:r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</a:rPr>
              <a:t>পানি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</a:rPr>
              <a:t>বাকি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 ৮-৯% </a:t>
            </a:r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</a:rPr>
              <a:t>বিভিন্ন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</a:rPr>
              <a:t>রকমের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</a:rPr>
              <a:t>জৈব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 ও </a:t>
            </a:r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</a:rPr>
              <a:t>অজৈব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</a:rPr>
              <a:t>পদার্থ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 ।</a:t>
            </a:r>
          </a:p>
          <a:p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</a:rPr>
              <a:t>সমগ্র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</a:rPr>
              <a:t>রক্তের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 ৫৫%রক্তরস । </a:t>
            </a:r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</a:rPr>
              <a:t>রক্তরস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</a:rPr>
              <a:t>ঈষ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ৎ </a:t>
            </a:r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</a:rPr>
              <a:t>হলুদাভ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 ।</a:t>
            </a:r>
            <a:endParaRPr lang="en-US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রক্তকণিকা</a:t>
            </a:r>
            <a:r>
              <a:rPr lang="en-US" dirty="0" smtClean="0"/>
              <a:t> </a:t>
            </a:r>
            <a:r>
              <a:rPr lang="en-US" dirty="0" err="1" smtClean="0"/>
              <a:t>তিন</a:t>
            </a:r>
            <a:r>
              <a:rPr lang="en-US" dirty="0" smtClean="0"/>
              <a:t> </a:t>
            </a:r>
            <a:r>
              <a:rPr lang="en-US" dirty="0" err="1" smtClean="0"/>
              <a:t>প্রকার</a:t>
            </a:r>
            <a:endParaRPr lang="en-US" dirty="0"/>
          </a:p>
        </p:txBody>
      </p:sp>
      <p:pic>
        <p:nvPicPr>
          <p:cNvPr id="4" name="Content Placeholder 3" descr="slide8-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লোহিত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রক্ত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কণিকা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51012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8949" y="1880130"/>
            <a:ext cx="3966102" cy="396610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শ্বেত</a:t>
            </a:r>
            <a:r>
              <a:rPr lang="en-US" dirty="0" smtClean="0"/>
              <a:t> </a:t>
            </a:r>
            <a:r>
              <a:rPr lang="en-US" dirty="0" err="1" smtClean="0"/>
              <a:t>রক্তকণিকা</a:t>
            </a:r>
            <a:endParaRPr lang="en-US" dirty="0"/>
          </a:p>
        </p:txBody>
      </p:sp>
      <p:pic>
        <p:nvPicPr>
          <p:cNvPr id="4" name="Content Placeholder 3" descr="main-qimg-c49e479a27c82e6c1bec6b03e79bb65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143000"/>
            <a:ext cx="6476999" cy="5715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Content Placeholder 3" descr="slide15-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0"/>
            <a:ext cx="8686800" cy="6629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1-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85750"/>
            <a:ext cx="8458200" cy="6343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দলীয়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কাজ</a:t>
            </a: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err="1" smtClean="0">
                <a:solidFill>
                  <a:srgbClr val="00B050"/>
                </a:solidFill>
              </a:rPr>
              <a:t>সময়ঃ</a:t>
            </a:r>
            <a:r>
              <a:rPr lang="en-US" dirty="0" smtClean="0">
                <a:solidFill>
                  <a:srgbClr val="00B050"/>
                </a:solidFill>
              </a:rPr>
              <a:t> ৫মিনিট ।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</a:t>
            </a:r>
            <a:r>
              <a:rPr lang="en-US" dirty="0" smtClean="0">
                <a:solidFill>
                  <a:srgbClr val="92D050"/>
                </a:solidFill>
              </a:rPr>
              <a:t>ক </a:t>
            </a:r>
            <a:r>
              <a:rPr lang="en-US" dirty="0" err="1" smtClean="0">
                <a:solidFill>
                  <a:srgbClr val="92D050"/>
                </a:solidFill>
              </a:rPr>
              <a:t>গ্রূপ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রক্ত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কণিকা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গুলোর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কাজ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লেখ</a:t>
            </a:r>
            <a:r>
              <a:rPr lang="en-US" dirty="0" smtClean="0">
                <a:solidFill>
                  <a:srgbClr val="FF0000"/>
                </a:solidFill>
              </a:rPr>
              <a:t> ।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              খ </a:t>
            </a:r>
            <a:r>
              <a:rPr lang="en-US" dirty="0" err="1" smtClean="0">
                <a:solidFill>
                  <a:srgbClr val="FF0000"/>
                </a:solidFill>
              </a:rPr>
              <a:t>গ্রূপ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</a:t>
            </a:r>
            <a:r>
              <a:rPr lang="en-US" dirty="0" err="1" smtClean="0">
                <a:solidFill>
                  <a:srgbClr val="00B050"/>
                </a:solidFill>
              </a:rPr>
              <a:t>রক্তের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তিনটি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কাজ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লেখ</a:t>
            </a:r>
            <a:r>
              <a:rPr lang="en-US" dirty="0" smtClean="0">
                <a:solidFill>
                  <a:srgbClr val="00B050"/>
                </a:solidFill>
              </a:rPr>
              <a:t> ।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মূল্যায়ন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রক্ত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কাকে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বলে</a:t>
            </a:r>
            <a:r>
              <a:rPr lang="en-US" dirty="0" smtClean="0">
                <a:solidFill>
                  <a:srgbClr val="7030A0"/>
                </a:solidFill>
              </a:rPr>
              <a:t>  ?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রক্তের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উপাদান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কি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কি</a:t>
            </a:r>
            <a:r>
              <a:rPr lang="en-US" dirty="0" smtClean="0">
                <a:solidFill>
                  <a:srgbClr val="7030A0"/>
                </a:solidFill>
              </a:rPr>
              <a:t> ?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রক্তরস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কি</a:t>
            </a:r>
            <a:r>
              <a:rPr lang="en-US" dirty="0" smtClean="0">
                <a:solidFill>
                  <a:srgbClr val="7030A0"/>
                </a:solidFill>
              </a:rPr>
              <a:t> ?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রক্তকণিকা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কত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প্রকার</a:t>
            </a:r>
            <a:r>
              <a:rPr lang="en-US" dirty="0" smtClean="0">
                <a:solidFill>
                  <a:srgbClr val="7030A0"/>
                </a:solidFill>
              </a:rPr>
              <a:t> ও </a:t>
            </a:r>
            <a:r>
              <a:rPr lang="en-US" dirty="0" err="1" smtClean="0">
                <a:solidFill>
                  <a:srgbClr val="7030A0"/>
                </a:solidFill>
              </a:rPr>
              <a:t>কি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কি</a:t>
            </a:r>
            <a:r>
              <a:rPr lang="en-US" dirty="0" smtClean="0">
                <a:solidFill>
                  <a:srgbClr val="7030A0"/>
                </a:solidFill>
              </a:rPr>
              <a:t> ?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শ্বেত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রক্ত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কণিকার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কাজ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কি</a:t>
            </a:r>
            <a:r>
              <a:rPr lang="en-US" dirty="0" smtClean="0">
                <a:solidFill>
                  <a:srgbClr val="7030A0"/>
                </a:solidFill>
              </a:rPr>
              <a:t> ?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অনুচক্রিকার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কাজ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কি</a:t>
            </a:r>
            <a:r>
              <a:rPr lang="en-US" dirty="0" smtClean="0">
                <a:solidFill>
                  <a:srgbClr val="7030A0"/>
                </a:solidFill>
              </a:rPr>
              <a:t> ?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36 0.08257  L 0.108 0.08257  L 0.072 0.16647  L 0.108 0.24905  L 0.036 0.24905  L 0 0.33295  L -0.036 0.24905  L -0.108 0.24905  L -0.072 0.16647  L -0.108 0.08257  L -0.036 0.08257  L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36 0.08257  L 0.108 0.08257  L 0.072 0.16647  L 0.108 0.24905  L 0.036 0.24905  L 0 0.33295  L -0.036 0.24905  L -0.108 0.24905  L -0.072 0.16647  L -0.108 0.08257  L -0.036 0.08257  L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36 0.08257  L 0.108 0.08257  L 0.072 0.16647  L 0.108 0.24905  L 0.036 0.24905  L 0 0.33295  L -0.036 0.24905  L -0.108 0.24905  L -0.072 0.16647  L -0.108 0.08257  L -0.036 0.08257  L 0 0  Z" pathEditMode="relative" ptsTypes="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36 0.08257  L 0.108 0.08257  L 0.072 0.16647  L 0.108 0.24905  L 0.036 0.24905  L 0 0.33295  L -0.036 0.24905  L -0.108 0.24905  L -0.072 0.16647  L -0.108 0.08257  L -0.036 0.08257  L 0 0  Z" pathEditMode="relative" ptsTypes="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36 0.08257  L 0.108 0.08257  L 0.072 0.16647  L 0.108 0.24905  L 0.036 0.24905  L 0 0.33295  L -0.036 0.24905  L -0.108 0.24905  L -0.072 0.16647  L -0.108 0.08257  L -0.036 0.08257  L 0 0  Z" pathEditMode="relative" ptsTypes="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36 0.08257  L 0.108 0.08257  L 0.072 0.16647  L 0.108 0.24905  L 0.036 0.24905  L 0 0.33295  L -0.036 0.24905  L -0.108 0.24905  L -0.072 0.16647  L -0.108 0.08257  L -0.036 0.08257  L 0 0  Z" pathEditMode="relative" ptsTypes="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400"/>
            <a:ext cx="9144000" cy="59436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0" y="0"/>
            <a:ext cx="9144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</a:rPr>
              <a:t>ধন্যবাদ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819519"/>
            <a:ext cx="6705599" cy="4733681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295400" y="685800"/>
            <a:ext cx="6705600" cy="762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</a:rPr>
              <a:t>স্বাগতম</a:t>
            </a:r>
            <a:endParaRPr lang="en-US" sz="7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শিক্ষক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পরিচিতি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</a:rPr>
              <a:t>মোঃ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কোরবান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আলী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সহকারী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শিক্ষক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আলহাজ্ব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আব্দুল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করিম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উচ্চ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বিদ্যালয়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ভবদিয়া</a:t>
            </a:r>
            <a:r>
              <a:rPr lang="en-US" dirty="0" smtClean="0">
                <a:solidFill>
                  <a:srgbClr val="00B050"/>
                </a:solidFill>
              </a:rPr>
              <a:t> ০ </a:t>
            </a:r>
            <a:r>
              <a:rPr lang="en-US" dirty="0" err="1" smtClean="0">
                <a:solidFill>
                  <a:srgbClr val="00B050"/>
                </a:solidFill>
              </a:rPr>
              <a:t>রাজবাড়ী</a:t>
            </a:r>
            <a:r>
              <a:rPr lang="en-US" dirty="0" smtClean="0">
                <a:solidFill>
                  <a:srgbClr val="00B050"/>
                </a:solidFill>
              </a:rPr>
              <a:t>।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মোবাইলঃ</a:t>
            </a:r>
            <a:r>
              <a:rPr lang="en-US" dirty="0" smtClean="0">
                <a:solidFill>
                  <a:srgbClr val="FF0000"/>
                </a:solidFill>
              </a:rPr>
              <a:t> ০১৭২১৬৬২৬২৭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Korb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1752600"/>
            <a:ext cx="2057400" cy="2571750"/>
          </a:xfrm>
          <a:prstGeom prst="rect">
            <a:avLst/>
          </a:prstGeom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পাঠ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পরিচিতি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নবম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শ্রেণি</a:t>
            </a:r>
            <a:r>
              <a:rPr lang="en-US" dirty="0" smtClean="0">
                <a:solidFill>
                  <a:srgbClr val="7030A0"/>
                </a:solidFill>
              </a:rPr>
              <a:t>‌‌ 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জীব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বিজ্ঞান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err="1" smtClean="0">
                <a:solidFill>
                  <a:srgbClr val="7030A0"/>
                </a:solidFill>
              </a:rPr>
              <a:t>অধ্যায়ঃদ্বিতীয়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err="1" smtClean="0">
                <a:solidFill>
                  <a:srgbClr val="7030A0"/>
                </a:solidFill>
              </a:rPr>
              <a:t>পাঠঃ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কোষ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ওটিস্যু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err="1" smtClean="0">
                <a:solidFill>
                  <a:srgbClr val="7030A0"/>
                </a:solidFill>
              </a:rPr>
              <a:t>সময়ঃ</a:t>
            </a:r>
            <a:r>
              <a:rPr lang="en-US" dirty="0" smtClean="0">
                <a:solidFill>
                  <a:srgbClr val="7030A0"/>
                </a:solidFill>
              </a:rPr>
              <a:t> ৪০মিনিট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তারিখঃ</a:t>
            </a:r>
            <a:r>
              <a:rPr lang="en-US" dirty="0" smtClean="0">
                <a:solidFill>
                  <a:srgbClr val="7030A0"/>
                </a:solidFill>
              </a:rPr>
              <a:t> ০২/০৪/২০১৯ 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00600"/>
            <a:ext cx="7239000" cy="566738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        </a:t>
            </a:r>
            <a:r>
              <a:rPr lang="en-US" sz="3200" dirty="0" err="1" smtClean="0">
                <a:solidFill>
                  <a:srgbClr val="00B050"/>
                </a:solidFill>
              </a:rPr>
              <a:t>উপরের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ছবি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দেখে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বল</a:t>
            </a:r>
            <a:r>
              <a:rPr lang="en-US" sz="3200" dirty="0" smtClean="0">
                <a:solidFill>
                  <a:srgbClr val="00B050"/>
                </a:solidFill>
              </a:rPr>
              <a:t> , </a:t>
            </a:r>
            <a:r>
              <a:rPr lang="en-US" sz="3200" dirty="0" err="1" smtClean="0">
                <a:solidFill>
                  <a:srgbClr val="00B050"/>
                </a:solidFill>
              </a:rPr>
              <a:t>কিসের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ছবি</a:t>
            </a:r>
            <a:r>
              <a:rPr lang="en-US" sz="3200" dirty="0" smtClean="0">
                <a:solidFill>
                  <a:srgbClr val="00B050"/>
                </a:solidFill>
              </a:rPr>
              <a:t> ? </a:t>
            </a:r>
            <a:endParaRPr lang="en-US" sz="3200" dirty="0">
              <a:solidFill>
                <a:srgbClr val="00B050"/>
              </a:solidFill>
            </a:endParaRPr>
          </a:p>
        </p:txBody>
      </p:sp>
      <p:pic>
        <p:nvPicPr>
          <p:cNvPr id="5" name="Picture Placeholder 4" descr="PNGPIX-COM-Blood-PNG-Transparent-Image-16-500x478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0774" b="10774"/>
          <a:stretch>
            <a:fillRect/>
          </a:stretch>
        </p:blipFill>
        <p:spPr>
          <a:xfrm>
            <a:off x="609600" y="762000"/>
            <a:ext cx="3733800" cy="37338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                   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6" name="Picture 5" descr="theres_blood_on_my_hands_by_kitty_chan_knight-d3au81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762000"/>
            <a:ext cx="37338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066800"/>
            <a:ext cx="541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             </a:t>
            </a:r>
            <a:r>
              <a:rPr lang="en-US" sz="4000" dirty="0" err="1" smtClean="0">
                <a:solidFill>
                  <a:srgbClr val="7030A0"/>
                </a:solidFill>
              </a:rPr>
              <a:t>আজকের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পাঠ</a:t>
            </a:r>
            <a:endParaRPr lang="en-US" sz="4000" dirty="0" smtClean="0">
              <a:solidFill>
                <a:srgbClr val="7030A0"/>
              </a:solidFill>
            </a:endParaRPr>
          </a:p>
          <a:p>
            <a:r>
              <a:rPr lang="en-US" sz="4000" dirty="0" smtClean="0">
                <a:solidFill>
                  <a:srgbClr val="FF0000"/>
                </a:solidFill>
              </a:rPr>
              <a:t>                   </a:t>
            </a:r>
            <a:r>
              <a:rPr lang="en-US" sz="4000" dirty="0" err="1" smtClean="0">
                <a:solidFill>
                  <a:srgbClr val="FF0000"/>
                </a:solidFill>
              </a:rPr>
              <a:t>রক্ত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শিখন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ফল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রক্ত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কি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বলতে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পারবে</a:t>
            </a:r>
            <a:r>
              <a:rPr lang="en-US" dirty="0" smtClean="0">
                <a:solidFill>
                  <a:srgbClr val="00B0F0"/>
                </a:solidFill>
              </a:rPr>
              <a:t> ।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রক্তের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উপাদান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কি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কি</a:t>
            </a:r>
            <a:r>
              <a:rPr lang="en-US" dirty="0" smtClean="0">
                <a:solidFill>
                  <a:srgbClr val="00B0F0"/>
                </a:solidFill>
              </a:rPr>
              <a:t> ? </a:t>
            </a:r>
            <a:r>
              <a:rPr lang="en-US" dirty="0" err="1" smtClean="0">
                <a:solidFill>
                  <a:srgbClr val="00B0F0"/>
                </a:solidFill>
              </a:rPr>
              <a:t>বলতে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পারবে</a:t>
            </a:r>
            <a:r>
              <a:rPr lang="en-US" dirty="0" smtClean="0">
                <a:solidFill>
                  <a:srgbClr val="00B0F0"/>
                </a:solidFill>
              </a:rPr>
              <a:t> ।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রক্তরস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বর্ণনা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করতে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পারবে</a:t>
            </a:r>
            <a:r>
              <a:rPr lang="en-US" dirty="0" smtClean="0">
                <a:solidFill>
                  <a:srgbClr val="00B0F0"/>
                </a:solidFill>
              </a:rPr>
              <a:t> ।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রক্তকণিকার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প্রকারভেদ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বর্ণনা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করতে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পারবে</a:t>
            </a:r>
            <a:r>
              <a:rPr lang="en-US" dirty="0" smtClean="0">
                <a:solidFill>
                  <a:srgbClr val="00B0F0"/>
                </a:solidFill>
              </a:rPr>
              <a:t> ।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রক্তের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কাজ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বলতে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পারবে</a:t>
            </a:r>
            <a:r>
              <a:rPr lang="en-US" dirty="0" smtClean="0">
                <a:solidFill>
                  <a:srgbClr val="00B0F0"/>
                </a:solidFill>
              </a:rPr>
              <a:t> ।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65833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রক্ত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ঈষ</a:t>
            </a:r>
            <a:r>
              <a:rPr lang="en-US" dirty="0" smtClean="0">
                <a:solidFill>
                  <a:srgbClr val="00B0F0"/>
                </a:solidFill>
              </a:rPr>
              <a:t>ৎ </a:t>
            </a:r>
            <a:r>
              <a:rPr lang="en-US" dirty="0" err="1" smtClean="0">
                <a:solidFill>
                  <a:srgbClr val="00B0F0"/>
                </a:solidFill>
              </a:rPr>
              <a:t>ক্ষারীয়,লবণাক্ত,লাল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বর্ণের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অস্বচ্ছ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তরল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যোজক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টিস্যু</a:t>
            </a:r>
            <a:r>
              <a:rPr lang="en-US" dirty="0" smtClean="0">
                <a:solidFill>
                  <a:srgbClr val="00B0F0"/>
                </a:solidFill>
              </a:rPr>
              <a:t> ।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3" name="Picture 2" descr="PNGPIX-COM-Blood-PNG-Transparent-Image-16-500x47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"/>
            <a:ext cx="6248400" cy="28262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-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990600"/>
            <a:ext cx="6858000" cy="51435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174</Words>
  <Application>Microsoft Office PowerPoint</Application>
  <PresentationFormat>On-screen Show (4:3)</PresentationFormat>
  <Paragraphs>44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শিক্ষক পরিচিতি</vt:lpstr>
      <vt:lpstr>পাঠ পরিচিতি</vt:lpstr>
      <vt:lpstr>        উপরের ছবি দেখে বল , কিসের ছবি ? </vt:lpstr>
      <vt:lpstr>Slide 6</vt:lpstr>
      <vt:lpstr>শিখন ফল</vt:lpstr>
      <vt:lpstr> রক্ত ঈষৎ ক্ষারীয়,লবণাক্ত,লাল বর্ণের অস্বচ্ছ তরল যোজক টিস্যু ।</vt:lpstr>
      <vt:lpstr>Slide 9</vt:lpstr>
      <vt:lpstr>রক্তরস</vt:lpstr>
      <vt:lpstr>Slide 11</vt:lpstr>
      <vt:lpstr>রক্তকণিকা তিন প্রকার</vt:lpstr>
      <vt:lpstr>লোহিত রক্ত কণিকা</vt:lpstr>
      <vt:lpstr>শ্বেত রক্তকণিকা</vt:lpstr>
      <vt:lpstr>Slide 15</vt:lpstr>
      <vt:lpstr>Slide 16</vt:lpstr>
      <vt:lpstr>দলীয় কাজ সময়ঃ ৫মিনিট ।</vt:lpstr>
      <vt:lpstr>মূল্যায়ন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48</cp:revision>
  <dcterms:created xsi:type="dcterms:W3CDTF">2006-08-16T00:00:00Z</dcterms:created>
  <dcterms:modified xsi:type="dcterms:W3CDTF">2019-04-07T11:56:30Z</dcterms:modified>
</cp:coreProperties>
</file>