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F9AD"/>
    <a:srgbClr val="747474"/>
    <a:srgbClr val="22F687"/>
    <a:srgbClr val="07A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6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0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5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3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7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7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1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8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9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0AF7-80E9-445C-9392-4C080C323D2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5641-24B5-4684-B3D7-074D3DF2C7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13"/>
          <p:cNvSpPr txBox="1"/>
          <p:nvPr userDrawn="1"/>
        </p:nvSpPr>
        <p:spPr>
          <a:xfrm>
            <a:off x="1" y="6380609"/>
            <a:ext cx="12192000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88" dirty="0" smtClean="0">
                <a:solidFill>
                  <a:schemeClr val="bg1">
                    <a:lumMod val="65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Md.</a:t>
            </a:r>
            <a:r>
              <a:rPr lang="en-US" sz="1688" baseline="0" dirty="0" smtClean="0">
                <a:solidFill>
                  <a:schemeClr val="bg1">
                    <a:lumMod val="65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 Nazmul </a:t>
            </a:r>
            <a:r>
              <a:rPr lang="en-US" sz="1688" baseline="0" dirty="0" err="1" smtClean="0">
                <a:solidFill>
                  <a:schemeClr val="bg1">
                    <a:lumMod val="65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Hoque</a:t>
            </a:r>
            <a:r>
              <a:rPr lang="en-US" sz="1688" baseline="0" dirty="0" smtClean="0">
                <a:solidFill>
                  <a:schemeClr val="bg1">
                    <a:lumMod val="65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 </a:t>
            </a:r>
            <a:r>
              <a:rPr lang="en-US" sz="1313" baseline="0" dirty="0" smtClean="0">
                <a:solidFill>
                  <a:schemeClr val="bg1">
                    <a:lumMod val="65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(Assistant teacher- Math</a:t>
            </a:r>
            <a:r>
              <a:rPr lang="en-US" sz="1688" baseline="0" dirty="0" smtClean="0">
                <a:solidFill>
                  <a:schemeClr val="bg1">
                    <a:lumMod val="65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)-01724667166</a:t>
            </a:r>
            <a:endParaRPr lang="en-US" sz="1688" dirty="0">
              <a:solidFill>
                <a:schemeClr val="bg1">
                  <a:lumMod val="65000"/>
                </a:schemeClr>
              </a:solidFill>
              <a:latin typeface="Imprint MT Shadow" panose="04020605060303030202" pitchFamily="82" charset="0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7199" y="6262382"/>
            <a:ext cx="533065" cy="5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mailto:nazhoq71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565" r="61678" b="71023"/>
          <a:stretch/>
        </p:blipFill>
        <p:spPr>
          <a:xfrm>
            <a:off x="1" y="0"/>
            <a:ext cx="12191999" cy="6857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402731" y="3167504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79" y="-1872"/>
            <a:ext cx="1496442" cy="1496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03" y="345827"/>
            <a:ext cx="847665" cy="95169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26207" y="2726278"/>
            <a:ext cx="5539586" cy="2963550"/>
            <a:chOff x="3824059" y="2321548"/>
            <a:chExt cx="5539586" cy="29635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65" b="97101" l="0" r="99664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25" y="2321548"/>
              <a:ext cx="5481120" cy="29635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9093429">
              <a:off x="3824059" y="2789527"/>
              <a:ext cx="2609869" cy="17196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2098">
              <a:off x="5120738" y="4144510"/>
              <a:ext cx="3647051" cy="58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7987">
              <a:off x="6760702" y="2569229"/>
              <a:ext cx="1250588" cy="102800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0" y="155023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860" y="425572"/>
            <a:ext cx="956210" cy="947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95990">
            <a:off x="8540120" y="3662640"/>
            <a:ext cx="1993006" cy="251576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27583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7223 " pathEditMode="relative" rAng="0" ptsTypes="AA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3421155"/>
            <a:ext cx="9716199" cy="68529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রুলারের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-335580" y="2872562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939311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3073302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chemeClr val="bg1">
                  <a:lumMod val="50000"/>
                </a:schemeClr>
              </a:gs>
              <a:gs pos="39000">
                <a:schemeClr val="bg1">
                  <a:lumMod val="50000"/>
                </a:schemeClr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017" y="1265595"/>
            <a:ext cx="174599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Baby_Boy_Girl4.png"/>
          <p:cNvPicPr>
            <a:picLocks noChangeAspect="1"/>
          </p:cNvPicPr>
          <p:nvPr/>
        </p:nvPicPr>
        <p:blipFill rotWithShape="1">
          <a:blip r:embed="rId2" cstate="print">
            <a:grayscl/>
          </a:blip>
          <a:srcRect l="48173" r="-1"/>
          <a:stretch/>
        </p:blipFill>
        <p:spPr>
          <a:xfrm>
            <a:off x="5541001" y="482987"/>
            <a:ext cx="1170864" cy="2201740"/>
          </a:xfrm>
          <a:prstGeom prst="rect">
            <a:avLst/>
          </a:prstGeom>
        </p:spPr>
      </p:pic>
      <p:pic>
        <p:nvPicPr>
          <p:cNvPr id="10" name="Picture 9" descr="Baby_Boy_Girl4.png"/>
          <p:cNvPicPr>
            <a:picLocks noChangeAspect="1"/>
          </p:cNvPicPr>
          <p:nvPr/>
        </p:nvPicPr>
        <p:blipFill rotWithShape="1">
          <a:blip r:embed="rId2" cstate="print">
            <a:grayscl/>
          </a:blip>
          <a:srcRect r="50918"/>
          <a:stretch/>
        </p:blipFill>
        <p:spPr>
          <a:xfrm>
            <a:off x="4432061" y="480161"/>
            <a:ext cx="1108808" cy="22017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52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29597 -0.0020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29518 0.0023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384644" y="1855878"/>
            <a:ext cx="519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72013" y="4084211"/>
            <a:ext cx="596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16898" y="4048258"/>
            <a:ext cx="5822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1728547" y="1830030"/>
            <a:ext cx="2641855" cy="36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1767600" y="4099761"/>
            <a:ext cx="7762413" cy="55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5"/>
          <p:cNvSpPr txBox="1">
            <a:spLocks/>
          </p:cNvSpPr>
          <p:nvPr/>
        </p:nvSpPr>
        <p:spPr>
          <a:xfrm>
            <a:off x="-1225674" y="199611"/>
            <a:ext cx="4813108" cy="69876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c 4"/>
          <p:cNvSpPr/>
          <p:nvPr/>
        </p:nvSpPr>
        <p:spPr>
          <a:xfrm>
            <a:off x="1387190" y="417021"/>
            <a:ext cx="3017205" cy="3045178"/>
          </a:xfrm>
          <a:prstGeom prst="arc">
            <a:avLst>
              <a:gd name="adj1" fmla="val 20168306"/>
              <a:gd name="adj2" fmla="val 118221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8606968">
            <a:off x="-1745322" y="-1608048"/>
            <a:ext cx="7031401" cy="6858002"/>
            <a:chOff x="2666999" y="0"/>
            <a:chExt cx="6858001" cy="6858002"/>
          </a:xfrm>
        </p:grpSpPr>
        <p:grpSp>
          <p:nvGrpSpPr>
            <p:cNvPr id="7" name="Group 6"/>
            <p:cNvGrpSpPr/>
            <p:nvPr/>
          </p:nvGrpSpPr>
          <p:grpSpPr>
            <a:xfrm rot="21305991">
              <a:off x="3128880" y="614852"/>
              <a:ext cx="2835134" cy="2965344"/>
              <a:chOff x="5511315" y="1508471"/>
              <a:chExt cx="1924763" cy="3182097"/>
            </a:xfrm>
          </p:grpSpPr>
          <p:grpSp>
            <p:nvGrpSpPr>
              <p:cNvPr id="9" name="Group 8"/>
              <p:cNvGrpSpPr/>
              <p:nvPr/>
            </p:nvGrpSpPr>
            <p:grpSpPr>
              <a:xfrm rot="21349841">
                <a:off x="7017581" y="1997412"/>
                <a:ext cx="418497" cy="2693156"/>
                <a:chOff x="5313147" y="1425089"/>
                <a:chExt cx="418497" cy="2693156"/>
              </a:xfrm>
            </p:grpSpPr>
            <p:sp>
              <p:nvSpPr>
                <p:cNvPr id="30" name="Isosceles Triangle 29"/>
                <p:cNvSpPr/>
                <p:nvPr/>
              </p:nvSpPr>
              <p:spPr>
                <a:xfrm rot="20630634" flipV="1">
                  <a:off x="5611032" y="3770720"/>
                  <a:ext cx="120612" cy="347525"/>
                </a:xfrm>
                <a:prstGeom prst="triangle">
                  <a:avLst>
                    <a:gd name="adj" fmla="val 52000"/>
                  </a:avLst>
                </a:prstGeom>
                <a:gradFill>
                  <a:gsLst>
                    <a:gs pos="56000">
                      <a:srgbClr val="7B7878"/>
                    </a:gs>
                    <a:gs pos="61000">
                      <a:schemeClr val="tx1"/>
                    </a:gs>
                    <a:gs pos="34000">
                      <a:schemeClr val="tx1"/>
                    </a:gs>
                    <a:gs pos="53100">
                      <a:schemeClr val="bg1"/>
                    </a:gs>
                    <a:gs pos="47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5313147" y="1425089"/>
                  <a:ext cx="288558" cy="2411463"/>
                  <a:chOff x="9633552" y="639084"/>
                  <a:chExt cx="288558" cy="2411463"/>
                </a:xfrm>
              </p:grpSpPr>
              <p:sp>
                <p:nvSpPr>
                  <p:cNvPr id="32" name="Freeform 31"/>
                  <p:cNvSpPr/>
                  <p:nvPr/>
                </p:nvSpPr>
                <p:spPr>
                  <a:xfrm rot="20399540">
                    <a:off x="9675386" y="748790"/>
                    <a:ext cx="176579" cy="1891705"/>
                  </a:xfrm>
                  <a:custGeom>
                    <a:avLst/>
                    <a:gdLst>
                      <a:gd name="connsiteX0" fmla="*/ 176560 w 176579"/>
                      <a:gd name="connsiteY0" fmla="*/ 0 h 1891705"/>
                      <a:gd name="connsiteX1" fmla="*/ 170330 w 176579"/>
                      <a:gd name="connsiteY1" fmla="*/ 1545989 h 1891705"/>
                      <a:gd name="connsiteX2" fmla="*/ 107690 w 176579"/>
                      <a:gd name="connsiteY2" fmla="*/ 1834320 h 1891705"/>
                      <a:gd name="connsiteX3" fmla="*/ 4424 w 176579"/>
                      <a:gd name="connsiteY3" fmla="*/ 1891705 h 1891705"/>
                      <a:gd name="connsiteX4" fmla="*/ 0 w 176579"/>
                      <a:gd name="connsiteY4" fmla="*/ 0 h 1891705"/>
                      <a:gd name="connsiteX5" fmla="*/ 176560 w 176579"/>
                      <a:gd name="connsiteY5" fmla="*/ 0 h 1891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6579" h="1891705">
                        <a:moveTo>
                          <a:pt x="176560" y="0"/>
                        </a:moveTo>
                        <a:cubicBezTo>
                          <a:pt x="176997" y="499559"/>
                          <a:pt x="169893" y="1046430"/>
                          <a:pt x="170330" y="1545989"/>
                        </a:cubicBezTo>
                        <a:lnTo>
                          <a:pt x="107690" y="1834320"/>
                        </a:lnTo>
                        <a:lnTo>
                          <a:pt x="4424" y="1891705"/>
                        </a:lnTo>
                        <a:lnTo>
                          <a:pt x="0" y="0"/>
                        </a:lnTo>
                        <a:lnTo>
                          <a:pt x="176560" y="0"/>
                        </a:lnTo>
                        <a:close/>
                      </a:path>
                    </a:pathLst>
                  </a:custGeom>
                  <a:solidFill>
                    <a:srgbClr val="89FFFF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 rot="20399540">
                    <a:off x="9633552" y="639084"/>
                    <a:ext cx="288558" cy="2411463"/>
                  </a:xfrm>
                  <a:custGeom>
                    <a:avLst/>
                    <a:gdLst>
                      <a:gd name="connsiteX0" fmla="*/ 363166 w 371449"/>
                      <a:gd name="connsiteY0" fmla="*/ 3906 h 2411463"/>
                      <a:gd name="connsiteX1" fmla="*/ 370181 w 371449"/>
                      <a:gd name="connsiteY1" fmla="*/ 1695423 h 2411463"/>
                      <a:gd name="connsiteX2" fmla="*/ 192567 w 371449"/>
                      <a:gd name="connsiteY2" fmla="*/ 2411463 h 2411463"/>
                      <a:gd name="connsiteX3" fmla="*/ 0 w 371449"/>
                      <a:gd name="connsiteY3" fmla="*/ 2404710 h 2411463"/>
                      <a:gd name="connsiteX4" fmla="*/ 13269 w 371449"/>
                      <a:gd name="connsiteY4" fmla="*/ 0 h 2411463"/>
                      <a:gd name="connsiteX5" fmla="*/ 363166 w 371449"/>
                      <a:gd name="connsiteY5" fmla="*/ 3906 h 2411463"/>
                      <a:gd name="connsiteX6" fmla="*/ 275976 w 371449"/>
                      <a:gd name="connsiteY6" fmla="*/ 82434 h 2411463"/>
                      <a:gd name="connsiteX7" fmla="*/ 99416 w 371449"/>
                      <a:gd name="connsiteY7" fmla="*/ 82434 h 2411463"/>
                      <a:gd name="connsiteX8" fmla="*/ 103840 w 371449"/>
                      <a:gd name="connsiteY8" fmla="*/ 1974139 h 2411463"/>
                      <a:gd name="connsiteX9" fmla="*/ 207106 w 371449"/>
                      <a:gd name="connsiteY9" fmla="*/ 1916754 h 2411463"/>
                      <a:gd name="connsiteX10" fmla="*/ 269746 w 371449"/>
                      <a:gd name="connsiteY10" fmla="*/ 1628423 h 2411463"/>
                      <a:gd name="connsiteX11" fmla="*/ 275976 w 371449"/>
                      <a:gd name="connsiteY11" fmla="*/ 82434 h 2411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1449" h="2411463">
                        <a:moveTo>
                          <a:pt x="363166" y="3906"/>
                        </a:moveTo>
                        <a:cubicBezTo>
                          <a:pt x="356851" y="647201"/>
                          <a:pt x="376496" y="1052128"/>
                          <a:pt x="370181" y="1695423"/>
                        </a:cubicBezTo>
                        <a:lnTo>
                          <a:pt x="192567" y="2411463"/>
                        </a:lnTo>
                        <a:lnTo>
                          <a:pt x="0" y="2404710"/>
                        </a:lnTo>
                        <a:cubicBezTo>
                          <a:pt x="4422" y="1603140"/>
                          <a:pt x="8847" y="801571"/>
                          <a:pt x="13269" y="0"/>
                        </a:cubicBezTo>
                        <a:lnTo>
                          <a:pt x="363166" y="3906"/>
                        </a:lnTo>
                        <a:close/>
                        <a:moveTo>
                          <a:pt x="275976" y="82434"/>
                        </a:moveTo>
                        <a:lnTo>
                          <a:pt x="99416" y="82434"/>
                        </a:lnTo>
                        <a:lnTo>
                          <a:pt x="103840" y="1974139"/>
                        </a:lnTo>
                        <a:lnTo>
                          <a:pt x="207106" y="1916754"/>
                        </a:lnTo>
                        <a:lnTo>
                          <a:pt x="269746" y="1628423"/>
                        </a:lnTo>
                        <a:cubicBezTo>
                          <a:pt x="269309" y="1128864"/>
                          <a:pt x="276413" y="581993"/>
                          <a:pt x="275976" y="82434"/>
                        </a:cubicBezTo>
                        <a:close/>
                      </a:path>
                    </a:pathLst>
                  </a:custGeom>
                  <a:solidFill>
                    <a:srgbClr val="6EFEFE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0" name="Freeform 9"/>
              <p:cNvSpPr/>
              <p:nvPr/>
            </p:nvSpPr>
            <p:spPr>
              <a:xfrm rot="1592139">
                <a:off x="6186970" y="2254220"/>
                <a:ext cx="177987" cy="1287785"/>
              </a:xfrm>
              <a:custGeom>
                <a:avLst/>
                <a:gdLst>
                  <a:gd name="connsiteX0" fmla="*/ 0 w 177987"/>
                  <a:gd name="connsiteY0" fmla="*/ 0 h 1287785"/>
                  <a:gd name="connsiteX1" fmla="*/ 177987 w 177987"/>
                  <a:gd name="connsiteY1" fmla="*/ 0 h 1287785"/>
                  <a:gd name="connsiteX2" fmla="*/ 177987 w 177987"/>
                  <a:gd name="connsiteY2" fmla="*/ 1160536 h 1287785"/>
                  <a:gd name="connsiteX3" fmla="*/ 4458 w 177987"/>
                  <a:gd name="connsiteY3" fmla="*/ 1287785 h 1287785"/>
                  <a:gd name="connsiteX4" fmla="*/ 0 w 177987"/>
                  <a:gd name="connsiteY4" fmla="*/ 0 h 128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87" h="1287785">
                    <a:moveTo>
                      <a:pt x="0" y="0"/>
                    </a:moveTo>
                    <a:lnTo>
                      <a:pt x="177987" y="0"/>
                    </a:lnTo>
                    <a:lnTo>
                      <a:pt x="177987" y="1160536"/>
                    </a:lnTo>
                    <a:lnTo>
                      <a:pt x="4458" y="12877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F0F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592139">
                <a:off x="5940113" y="2098105"/>
                <a:ext cx="415662" cy="1949042"/>
              </a:xfrm>
              <a:custGeom>
                <a:avLst/>
                <a:gdLst>
                  <a:gd name="connsiteX0" fmla="*/ 462225 w 793565"/>
                  <a:gd name="connsiteY0" fmla="*/ 4982 h 2069249"/>
                  <a:gd name="connsiteX1" fmla="*/ 777393 w 793565"/>
                  <a:gd name="connsiteY1" fmla="*/ 0 h 2069249"/>
                  <a:gd name="connsiteX2" fmla="*/ 793565 w 793565"/>
                  <a:gd name="connsiteY2" fmla="*/ 1796710 h 2069249"/>
                  <a:gd name="connsiteX3" fmla="*/ 650028 w 793565"/>
                  <a:gd name="connsiteY3" fmla="*/ 1864802 h 2069249"/>
                  <a:gd name="connsiteX4" fmla="*/ 401378 w 793565"/>
                  <a:gd name="connsiteY4" fmla="*/ 2069249 h 2069249"/>
                  <a:gd name="connsiteX5" fmla="*/ 0 w 793565"/>
                  <a:gd name="connsiteY5" fmla="*/ 1746340 h 2069249"/>
                  <a:gd name="connsiteX6" fmla="*/ 466337 w 793565"/>
                  <a:gd name="connsiteY6" fmla="*/ 1397450 h 2069249"/>
                  <a:gd name="connsiteX7" fmla="*/ 462225 w 793565"/>
                  <a:gd name="connsiteY7" fmla="*/ 4982 h 2069249"/>
                  <a:gd name="connsiteX8" fmla="*/ 536410 w 793565"/>
                  <a:gd name="connsiteY8" fmla="*/ 65140 h 2069249"/>
                  <a:gd name="connsiteX9" fmla="*/ 540868 w 793565"/>
                  <a:gd name="connsiteY9" fmla="*/ 1352925 h 2069249"/>
                  <a:gd name="connsiteX10" fmla="*/ 714397 w 793565"/>
                  <a:gd name="connsiteY10" fmla="*/ 1225676 h 2069249"/>
                  <a:gd name="connsiteX11" fmla="*/ 714397 w 793565"/>
                  <a:gd name="connsiteY11" fmla="*/ 65140 h 2069249"/>
                  <a:gd name="connsiteX12" fmla="*/ 536410 w 793565"/>
                  <a:gd name="connsiteY12" fmla="*/ 65140 h 2069249"/>
                  <a:gd name="connsiteX0" fmla="*/ 367239 w 698579"/>
                  <a:gd name="connsiteY0" fmla="*/ 4982 h 2069249"/>
                  <a:gd name="connsiteX1" fmla="*/ 682407 w 698579"/>
                  <a:gd name="connsiteY1" fmla="*/ 0 h 2069249"/>
                  <a:gd name="connsiteX2" fmla="*/ 698579 w 698579"/>
                  <a:gd name="connsiteY2" fmla="*/ 1796710 h 2069249"/>
                  <a:gd name="connsiteX3" fmla="*/ 555042 w 698579"/>
                  <a:gd name="connsiteY3" fmla="*/ 1864802 h 2069249"/>
                  <a:gd name="connsiteX4" fmla="*/ 306392 w 698579"/>
                  <a:gd name="connsiteY4" fmla="*/ 2069249 h 2069249"/>
                  <a:gd name="connsiteX5" fmla="*/ 0 w 698579"/>
                  <a:gd name="connsiteY5" fmla="*/ 1729288 h 2069249"/>
                  <a:gd name="connsiteX6" fmla="*/ 371351 w 698579"/>
                  <a:gd name="connsiteY6" fmla="*/ 1397450 h 2069249"/>
                  <a:gd name="connsiteX7" fmla="*/ 367239 w 698579"/>
                  <a:gd name="connsiteY7" fmla="*/ 4982 h 2069249"/>
                  <a:gd name="connsiteX8" fmla="*/ 441424 w 698579"/>
                  <a:gd name="connsiteY8" fmla="*/ 65140 h 2069249"/>
                  <a:gd name="connsiteX9" fmla="*/ 445882 w 698579"/>
                  <a:gd name="connsiteY9" fmla="*/ 1352925 h 2069249"/>
                  <a:gd name="connsiteX10" fmla="*/ 619411 w 698579"/>
                  <a:gd name="connsiteY10" fmla="*/ 1225676 h 2069249"/>
                  <a:gd name="connsiteX11" fmla="*/ 619411 w 698579"/>
                  <a:gd name="connsiteY11" fmla="*/ 65140 h 2069249"/>
                  <a:gd name="connsiteX12" fmla="*/ 441424 w 698579"/>
                  <a:gd name="connsiteY12" fmla="*/ 65140 h 2069249"/>
                  <a:gd name="connsiteX0" fmla="*/ 336942 w 668282"/>
                  <a:gd name="connsiteY0" fmla="*/ 4982 h 2069249"/>
                  <a:gd name="connsiteX1" fmla="*/ 652110 w 668282"/>
                  <a:gd name="connsiteY1" fmla="*/ 0 h 2069249"/>
                  <a:gd name="connsiteX2" fmla="*/ 668282 w 668282"/>
                  <a:gd name="connsiteY2" fmla="*/ 1796710 h 2069249"/>
                  <a:gd name="connsiteX3" fmla="*/ 524745 w 668282"/>
                  <a:gd name="connsiteY3" fmla="*/ 1864802 h 2069249"/>
                  <a:gd name="connsiteX4" fmla="*/ 276095 w 668282"/>
                  <a:gd name="connsiteY4" fmla="*/ 2069249 h 2069249"/>
                  <a:gd name="connsiteX5" fmla="*/ 0 w 668282"/>
                  <a:gd name="connsiteY5" fmla="*/ 1690513 h 2069249"/>
                  <a:gd name="connsiteX6" fmla="*/ 341054 w 668282"/>
                  <a:gd name="connsiteY6" fmla="*/ 1397450 h 2069249"/>
                  <a:gd name="connsiteX7" fmla="*/ 336942 w 668282"/>
                  <a:gd name="connsiteY7" fmla="*/ 4982 h 2069249"/>
                  <a:gd name="connsiteX8" fmla="*/ 411127 w 668282"/>
                  <a:gd name="connsiteY8" fmla="*/ 65140 h 2069249"/>
                  <a:gd name="connsiteX9" fmla="*/ 415585 w 668282"/>
                  <a:gd name="connsiteY9" fmla="*/ 1352925 h 2069249"/>
                  <a:gd name="connsiteX10" fmla="*/ 589114 w 668282"/>
                  <a:gd name="connsiteY10" fmla="*/ 1225676 h 2069249"/>
                  <a:gd name="connsiteX11" fmla="*/ 589114 w 668282"/>
                  <a:gd name="connsiteY11" fmla="*/ 65140 h 2069249"/>
                  <a:gd name="connsiteX12" fmla="*/ 411127 w 668282"/>
                  <a:gd name="connsiteY12" fmla="*/ 65140 h 2069249"/>
                  <a:gd name="connsiteX0" fmla="*/ 276735 w 608075"/>
                  <a:gd name="connsiteY0" fmla="*/ 4982 h 2069249"/>
                  <a:gd name="connsiteX1" fmla="*/ 591903 w 608075"/>
                  <a:gd name="connsiteY1" fmla="*/ 0 h 2069249"/>
                  <a:gd name="connsiteX2" fmla="*/ 608075 w 608075"/>
                  <a:gd name="connsiteY2" fmla="*/ 1796710 h 2069249"/>
                  <a:gd name="connsiteX3" fmla="*/ 464538 w 608075"/>
                  <a:gd name="connsiteY3" fmla="*/ 1864802 h 2069249"/>
                  <a:gd name="connsiteX4" fmla="*/ 215888 w 608075"/>
                  <a:gd name="connsiteY4" fmla="*/ 2069249 h 2069249"/>
                  <a:gd name="connsiteX5" fmla="*/ 0 w 608075"/>
                  <a:gd name="connsiteY5" fmla="*/ 1662887 h 2069249"/>
                  <a:gd name="connsiteX6" fmla="*/ 280847 w 608075"/>
                  <a:gd name="connsiteY6" fmla="*/ 1397450 h 2069249"/>
                  <a:gd name="connsiteX7" fmla="*/ 276735 w 608075"/>
                  <a:gd name="connsiteY7" fmla="*/ 4982 h 2069249"/>
                  <a:gd name="connsiteX8" fmla="*/ 350920 w 608075"/>
                  <a:gd name="connsiteY8" fmla="*/ 65140 h 2069249"/>
                  <a:gd name="connsiteX9" fmla="*/ 355378 w 608075"/>
                  <a:gd name="connsiteY9" fmla="*/ 1352925 h 2069249"/>
                  <a:gd name="connsiteX10" fmla="*/ 528907 w 608075"/>
                  <a:gd name="connsiteY10" fmla="*/ 1225676 h 2069249"/>
                  <a:gd name="connsiteX11" fmla="*/ 528907 w 608075"/>
                  <a:gd name="connsiteY11" fmla="*/ 65140 h 2069249"/>
                  <a:gd name="connsiteX12" fmla="*/ 350920 w 608075"/>
                  <a:gd name="connsiteY12" fmla="*/ 65140 h 2069249"/>
                  <a:gd name="connsiteX0" fmla="*/ 276735 w 608075"/>
                  <a:gd name="connsiteY0" fmla="*/ 4982 h 2030031"/>
                  <a:gd name="connsiteX1" fmla="*/ 591903 w 608075"/>
                  <a:gd name="connsiteY1" fmla="*/ 0 h 2030031"/>
                  <a:gd name="connsiteX2" fmla="*/ 608075 w 608075"/>
                  <a:gd name="connsiteY2" fmla="*/ 1796710 h 2030031"/>
                  <a:gd name="connsiteX3" fmla="*/ 464538 w 608075"/>
                  <a:gd name="connsiteY3" fmla="*/ 1864802 h 2030031"/>
                  <a:gd name="connsiteX4" fmla="*/ 264553 w 608075"/>
                  <a:gd name="connsiteY4" fmla="*/ 2030031 h 2030031"/>
                  <a:gd name="connsiteX5" fmla="*/ 0 w 608075"/>
                  <a:gd name="connsiteY5" fmla="*/ 1662887 h 2030031"/>
                  <a:gd name="connsiteX6" fmla="*/ 280847 w 608075"/>
                  <a:gd name="connsiteY6" fmla="*/ 1397450 h 2030031"/>
                  <a:gd name="connsiteX7" fmla="*/ 276735 w 608075"/>
                  <a:gd name="connsiteY7" fmla="*/ 4982 h 2030031"/>
                  <a:gd name="connsiteX8" fmla="*/ 350920 w 608075"/>
                  <a:gd name="connsiteY8" fmla="*/ 65140 h 2030031"/>
                  <a:gd name="connsiteX9" fmla="*/ 355378 w 608075"/>
                  <a:gd name="connsiteY9" fmla="*/ 1352925 h 2030031"/>
                  <a:gd name="connsiteX10" fmla="*/ 528907 w 608075"/>
                  <a:gd name="connsiteY10" fmla="*/ 1225676 h 2030031"/>
                  <a:gd name="connsiteX11" fmla="*/ 528907 w 608075"/>
                  <a:gd name="connsiteY11" fmla="*/ 65140 h 2030031"/>
                  <a:gd name="connsiteX12" fmla="*/ 350920 w 608075"/>
                  <a:gd name="connsiteY12" fmla="*/ 65140 h 2030031"/>
                  <a:gd name="connsiteX0" fmla="*/ 276735 w 608075"/>
                  <a:gd name="connsiteY0" fmla="*/ 4982 h 1949042"/>
                  <a:gd name="connsiteX1" fmla="*/ 591903 w 608075"/>
                  <a:gd name="connsiteY1" fmla="*/ 0 h 1949042"/>
                  <a:gd name="connsiteX2" fmla="*/ 608075 w 608075"/>
                  <a:gd name="connsiteY2" fmla="*/ 1796710 h 1949042"/>
                  <a:gd name="connsiteX3" fmla="*/ 464538 w 608075"/>
                  <a:gd name="connsiteY3" fmla="*/ 1864802 h 1949042"/>
                  <a:gd name="connsiteX4" fmla="*/ 253166 w 608075"/>
                  <a:gd name="connsiteY4" fmla="*/ 1949042 h 1949042"/>
                  <a:gd name="connsiteX5" fmla="*/ 0 w 608075"/>
                  <a:gd name="connsiteY5" fmla="*/ 1662887 h 1949042"/>
                  <a:gd name="connsiteX6" fmla="*/ 280847 w 608075"/>
                  <a:gd name="connsiteY6" fmla="*/ 1397450 h 1949042"/>
                  <a:gd name="connsiteX7" fmla="*/ 276735 w 608075"/>
                  <a:gd name="connsiteY7" fmla="*/ 4982 h 1949042"/>
                  <a:gd name="connsiteX8" fmla="*/ 350920 w 608075"/>
                  <a:gd name="connsiteY8" fmla="*/ 65140 h 1949042"/>
                  <a:gd name="connsiteX9" fmla="*/ 355378 w 608075"/>
                  <a:gd name="connsiteY9" fmla="*/ 1352925 h 1949042"/>
                  <a:gd name="connsiteX10" fmla="*/ 528907 w 608075"/>
                  <a:gd name="connsiteY10" fmla="*/ 1225676 h 1949042"/>
                  <a:gd name="connsiteX11" fmla="*/ 528907 w 608075"/>
                  <a:gd name="connsiteY11" fmla="*/ 65140 h 1949042"/>
                  <a:gd name="connsiteX12" fmla="*/ 350920 w 608075"/>
                  <a:gd name="connsiteY12" fmla="*/ 65140 h 1949042"/>
                  <a:gd name="connsiteX0" fmla="*/ 276735 w 608075"/>
                  <a:gd name="connsiteY0" fmla="*/ 4982 h 1949042"/>
                  <a:gd name="connsiteX1" fmla="*/ 591903 w 608075"/>
                  <a:gd name="connsiteY1" fmla="*/ 0 h 1949042"/>
                  <a:gd name="connsiteX2" fmla="*/ 608075 w 608075"/>
                  <a:gd name="connsiteY2" fmla="*/ 1796710 h 1949042"/>
                  <a:gd name="connsiteX3" fmla="*/ 464538 w 608075"/>
                  <a:gd name="connsiteY3" fmla="*/ 1864802 h 1949042"/>
                  <a:gd name="connsiteX4" fmla="*/ 253166 w 608075"/>
                  <a:gd name="connsiteY4" fmla="*/ 1949042 h 1949042"/>
                  <a:gd name="connsiteX5" fmla="*/ 0 w 608075"/>
                  <a:gd name="connsiteY5" fmla="*/ 1662887 h 1949042"/>
                  <a:gd name="connsiteX6" fmla="*/ 280847 w 608075"/>
                  <a:gd name="connsiteY6" fmla="*/ 1397450 h 1949042"/>
                  <a:gd name="connsiteX7" fmla="*/ 276735 w 608075"/>
                  <a:gd name="connsiteY7" fmla="*/ 4982 h 1949042"/>
                  <a:gd name="connsiteX8" fmla="*/ 350920 w 608075"/>
                  <a:gd name="connsiteY8" fmla="*/ 65140 h 1949042"/>
                  <a:gd name="connsiteX9" fmla="*/ 355378 w 608075"/>
                  <a:gd name="connsiteY9" fmla="*/ 1352925 h 1949042"/>
                  <a:gd name="connsiteX10" fmla="*/ 528907 w 608075"/>
                  <a:gd name="connsiteY10" fmla="*/ 1225676 h 1949042"/>
                  <a:gd name="connsiteX11" fmla="*/ 528907 w 608075"/>
                  <a:gd name="connsiteY11" fmla="*/ 65140 h 1949042"/>
                  <a:gd name="connsiteX12" fmla="*/ 350920 w 608075"/>
                  <a:gd name="connsiteY12" fmla="*/ 65140 h 1949042"/>
                  <a:gd name="connsiteX0" fmla="*/ 277214 w 608554"/>
                  <a:gd name="connsiteY0" fmla="*/ 4982 h 1949042"/>
                  <a:gd name="connsiteX1" fmla="*/ 592382 w 608554"/>
                  <a:gd name="connsiteY1" fmla="*/ 0 h 1949042"/>
                  <a:gd name="connsiteX2" fmla="*/ 608554 w 608554"/>
                  <a:gd name="connsiteY2" fmla="*/ 1796710 h 1949042"/>
                  <a:gd name="connsiteX3" fmla="*/ 465017 w 608554"/>
                  <a:gd name="connsiteY3" fmla="*/ 1864802 h 1949042"/>
                  <a:gd name="connsiteX4" fmla="*/ 253645 w 608554"/>
                  <a:gd name="connsiteY4" fmla="*/ 1949042 h 1949042"/>
                  <a:gd name="connsiteX5" fmla="*/ 479 w 608554"/>
                  <a:gd name="connsiteY5" fmla="*/ 1662887 h 1949042"/>
                  <a:gd name="connsiteX6" fmla="*/ 237385 w 608554"/>
                  <a:gd name="connsiteY6" fmla="*/ 1610944 h 1949042"/>
                  <a:gd name="connsiteX7" fmla="*/ 281326 w 608554"/>
                  <a:gd name="connsiteY7" fmla="*/ 1397450 h 1949042"/>
                  <a:gd name="connsiteX8" fmla="*/ 277214 w 608554"/>
                  <a:gd name="connsiteY8" fmla="*/ 4982 h 1949042"/>
                  <a:gd name="connsiteX9" fmla="*/ 351399 w 608554"/>
                  <a:gd name="connsiteY9" fmla="*/ 65140 h 1949042"/>
                  <a:gd name="connsiteX10" fmla="*/ 355857 w 608554"/>
                  <a:gd name="connsiteY10" fmla="*/ 1352925 h 1949042"/>
                  <a:gd name="connsiteX11" fmla="*/ 529386 w 608554"/>
                  <a:gd name="connsiteY11" fmla="*/ 1225676 h 1949042"/>
                  <a:gd name="connsiteX12" fmla="*/ 529386 w 608554"/>
                  <a:gd name="connsiteY12" fmla="*/ 65140 h 1949042"/>
                  <a:gd name="connsiteX13" fmla="*/ 351399 w 608554"/>
                  <a:gd name="connsiteY13" fmla="*/ 65140 h 1949042"/>
                  <a:gd name="connsiteX0" fmla="*/ 277214 w 608554"/>
                  <a:gd name="connsiteY0" fmla="*/ 4982 h 1949042"/>
                  <a:gd name="connsiteX1" fmla="*/ 592382 w 608554"/>
                  <a:gd name="connsiteY1" fmla="*/ 0 h 1949042"/>
                  <a:gd name="connsiteX2" fmla="*/ 608554 w 608554"/>
                  <a:gd name="connsiteY2" fmla="*/ 1796710 h 1949042"/>
                  <a:gd name="connsiteX3" fmla="*/ 465017 w 608554"/>
                  <a:gd name="connsiteY3" fmla="*/ 1864802 h 1949042"/>
                  <a:gd name="connsiteX4" fmla="*/ 253645 w 608554"/>
                  <a:gd name="connsiteY4" fmla="*/ 1949042 h 1949042"/>
                  <a:gd name="connsiteX5" fmla="*/ 479 w 608554"/>
                  <a:gd name="connsiteY5" fmla="*/ 1662887 h 1949042"/>
                  <a:gd name="connsiteX6" fmla="*/ 237385 w 608554"/>
                  <a:gd name="connsiteY6" fmla="*/ 1610944 h 1949042"/>
                  <a:gd name="connsiteX7" fmla="*/ 276054 w 608554"/>
                  <a:gd name="connsiteY7" fmla="*/ 1509072 h 1949042"/>
                  <a:gd name="connsiteX8" fmla="*/ 281326 w 608554"/>
                  <a:gd name="connsiteY8" fmla="*/ 1397450 h 1949042"/>
                  <a:gd name="connsiteX9" fmla="*/ 277214 w 608554"/>
                  <a:gd name="connsiteY9" fmla="*/ 4982 h 1949042"/>
                  <a:gd name="connsiteX10" fmla="*/ 351399 w 608554"/>
                  <a:gd name="connsiteY10" fmla="*/ 65140 h 1949042"/>
                  <a:gd name="connsiteX11" fmla="*/ 355857 w 608554"/>
                  <a:gd name="connsiteY11" fmla="*/ 1352925 h 1949042"/>
                  <a:gd name="connsiteX12" fmla="*/ 529386 w 608554"/>
                  <a:gd name="connsiteY12" fmla="*/ 1225676 h 1949042"/>
                  <a:gd name="connsiteX13" fmla="*/ 529386 w 608554"/>
                  <a:gd name="connsiteY13" fmla="*/ 65140 h 1949042"/>
                  <a:gd name="connsiteX14" fmla="*/ 351399 w 608554"/>
                  <a:gd name="connsiteY14" fmla="*/ 65140 h 1949042"/>
                  <a:gd name="connsiteX0" fmla="*/ 227911 w 559251"/>
                  <a:gd name="connsiteY0" fmla="*/ 4982 h 1949042"/>
                  <a:gd name="connsiteX1" fmla="*/ 543079 w 559251"/>
                  <a:gd name="connsiteY1" fmla="*/ 0 h 1949042"/>
                  <a:gd name="connsiteX2" fmla="*/ 559251 w 559251"/>
                  <a:gd name="connsiteY2" fmla="*/ 1796710 h 1949042"/>
                  <a:gd name="connsiteX3" fmla="*/ 415714 w 559251"/>
                  <a:gd name="connsiteY3" fmla="*/ 1864802 h 1949042"/>
                  <a:gd name="connsiteX4" fmla="*/ 204342 w 559251"/>
                  <a:gd name="connsiteY4" fmla="*/ 1949042 h 1949042"/>
                  <a:gd name="connsiteX5" fmla="*/ 627 w 559251"/>
                  <a:gd name="connsiteY5" fmla="*/ 1660847 h 1949042"/>
                  <a:gd name="connsiteX6" fmla="*/ 188082 w 559251"/>
                  <a:gd name="connsiteY6" fmla="*/ 1610944 h 1949042"/>
                  <a:gd name="connsiteX7" fmla="*/ 226751 w 559251"/>
                  <a:gd name="connsiteY7" fmla="*/ 1509072 h 1949042"/>
                  <a:gd name="connsiteX8" fmla="*/ 232023 w 559251"/>
                  <a:gd name="connsiteY8" fmla="*/ 1397450 h 1949042"/>
                  <a:gd name="connsiteX9" fmla="*/ 227911 w 559251"/>
                  <a:gd name="connsiteY9" fmla="*/ 4982 h 1949042"/>
                  <a:gd name="connsiteX10" fmla="*/ 302096 w 559251"/>
                  <a:gd name="connsiteY10" fmla="*/ 65140 h 1949042"/>
                  <a:gd name="connsiteX11" fmla="*/ 306554 w 559251"/>
                  <a:gd name="connsiteY11" fmla="*/ 1352925 h 1949042"/>
                  <a:gd name="connsiteX12" fmla="*/ 480083 w 559251"/>
                  <a:gd name="connsiteY12" fmla="*/ 1225676 h 1949042"/>
                  <a:gd name="connsiteX13" fmla="*/ 480083 w 559251"/>
                  <a:gd name="connsiteY13" fmla="*/ 65140 h 1949042"/>
                  <a:gd name="connsiteX14" fmla="*/ 302096 w 559251"/>
                  <a:gd name="connsiteY14" fmla="*/ 65140 h 194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9251" h="1949042">
                    <a:moveTo>
                      <a:pt x="227911" y="4982"/>
                    </a:moveTo>
                    <a:lnTo>
                      <a:pt x="543079" y="0"/>
                    </a:lnTo>
                    <a:cubicBezTo>
                      <a:pt x="548469" y="598903"/>
                      <a:pt x="553861" y="1197806"/>
                      <a:pt x="559251" y="1796710"/>
                    </a:cubicBezTo>
                    <a:lnTo>
                      <a:pt x="415714" y="1864802"/>
                    </a:lnTo>
                    <a:lnTo>
                      <a:pt x="204342" y="1949042"/>
                    </a:lnTo>
                    <a:cubicBezTo>
                      <a:pt x="58931" y="1931059"/>
                      <a:pt x="142846" y="1713008"/>
                      <a:pt x="627" y="1660847"/>
                    </a:cubicBezTo>
                    <a:cubicBezTo>
                      <a:pt x="-10957" y="1586092"/>
                      <a:pt x="141274" y="1655183"/>
                      <a:pt x="188082" y="1610944"/>
                    </a:cubicBezTo>
                    <a:cubicBezTo>
                      <a:pt x="233175" y="1585585"/>
                      <a:pt x="219428" y="1544654"/>
                      <a:pt x="226751" y="1509072"/>
                    </a:cubicBezTo>
                    <a:cubicBezTo>
                      <a:pt x="234075" y="1473490"/>
                      <a:pt x="230993" y="1648408"/>
                      <a:pt x="232023" y="1397450"/>
                    </a:cubicBezTo>
                    <a:cubicBezTo>
                      <a:pt x="225206" y="916820"/>
                      <a:pt x="234728" y="485611"/>
                      <a:pt x="227911" y="4982"/>
                    </a:cubicBezTo>
                    <a:close/>
                    <a:moveTo>
                      <a:pt x="302096" y="65140"/>
                    </a:moveTo>
                    <a:lnTo>
                      <a:pt x="306554" y="1352925"/>
                    </a:lnTo>
                    <a:lnTo>
                      <a:pt x="480083" y="1225676"/>
                    </a:lnTo>
                    <a:lnTo>
                      <a:pt x="480083" y="65140"/>
                    </a:lnTo>
                    <a:lnTo>
                      <a:pt x="302096" y="65140"/>
                    </a:lnTo>
                    <a:close/>
                  </a:path>
                </a:pathLst>
              </a:custGeom>
              <a:solidFill>
                <a:srgbClr val="63F6FE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 rot="21349841">
                <a:off x="6341307" y="1508471"/>
                <a:ext cx="634863" cy="1183476"/>
                <a:chOff x="4734632" y="851369"/>
                <a:chExt cx="634863" cy="1183476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 rot="21500425">
                  <a:off x="4905692" y="851369"/>
                  <a:ext cx="299850" cy="503876"/>
                </a:xfrm>
                <a:prstGeom prst="roundRect">
                  <a:avLst/>
                </a:prstGeom>
                <a:gradFill flip="none" rotWithShape="1">
                  <a:gsLst>
                    <a:gs pos="92000">
                      <a:schemeClr val="tx1"/>
                    </a:gs>
                    <a:gs pos="15000">
                      <a:schemeClr val="tx1"/>
                    </a:gs>
                    <a:gs pos="30000">
                      <a:srgbClr val="494949"/>
                    </a:gs>
                    <a:gs pos="53000">
                      <a:schemeClr val="bg2"/>
                    </a:gs>
                  </a:gsLst>
                  <a:lin ang="12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" name="Rectangle 16"/>
                <p:cNvSpPr/>
                <p:nvPr/>
              </p:nvSpPr>
              <p:spPr>
                <a:xfrm>
                  <a:off x="4734632" y="1230013"/>
                  <a:ext cx="634863" cy="804832"/>
                </a:xfrm>
                <a:custGeom>
                  <a:avLst/>
                  <a:gdLst>
                    <a:gd name="connsiteX0" fmla="*/ 0 w 825500"/>
                    <a:gd name="connsiteY0" fmla="*/ 0 h 552450"/>
                    <a:gd name="connsiteX1" fmla="*/ 825500 w 825500"/>
                    <a:gd name="connsiteY1" fmla="*/ 0 h 552450"/>
                    <a:gd name="connsiteX2" fmla="*/ 825500 w 825500"/>
                    <a:gd name="connsiteY2" fmla="*/ 552450 h 552450"/>
                    <a:gd name="connsiteX3" fmla="*/ 0 w 825500"/>
                    <a:gd name="connsiteY3" fmla="*/ 552450 h 552450"/>
                    <a:gd name="connsiteX4" fmla="*/ 0 w 825500"/>
                    <a:gd name="connsiteY4" fmla="*/ 0 h 552450"/>
                    <a:gd name="connsiteX0" fmla="*/ 57150 w 882650"/>
                    <a:gd name="connsiteY0" fmla="*/ 0 h 565150"/>
                    <a:gd name="connsiteX1" fmla="*/ 882650 w 882650"/>
                    <a:gd name="connsiteY1" fmla="*/ 0 h 565150"/>
                    <a:gd name="connsiteX2" fmla="*/ 882650 w 882650"/>
                    <a:gd name="connsiteY2" fmla="*/ 552450 h 565150"/>
                    <a:gd name="connsiteX3" fmla="*/ 0 w 882650"/>
                    <a:gd name="connsiteY3" fmla="*/ 565150 h 565150"/>
                    <a:gd name="connsiteX4" fmla="*/ 57150 w 882650"/>
                    <a:gd name="connsiteY4" fmla="*/ 0 h 565150"/>
                    <a:gd name="connsiteX0" fmla="*/ 57150 w 882650"/>
                    <a:gd name="connsiteY0" fmla="*/ 0 h 565150"/>
                    <a:gd name="connsiteX1" fmla="*/ 882650 w 882650"/>
                    <a:gd name="connsiteY1" fmla="*/ 0 h 565150"/>
                    <a:gd name="connsiteX2" fmla="*/ 825500 w 882650"/>
                    <a:gd name="connsiteY2" fmla="*/ 546100 h 565150"/>
                    <a:gd name="connsiteX3" fmla="*/ 0 w 882650"/>
                    <a:gd name="connsiteY3" fmla="*/ 565150 h 565150"/>
                    <a:gd name="connsiteX4" fmla="*/ 57150 w 882650"/>
                    <a:gd name="connsiteY4" fmla="*/ 0 h 565150"/>
                    <a:gd name="connsiteX0" fmla="*/ 57150 w 882650"/>
                    <a:gd name="connsiteY0" fmla="*/ 0 h 565150"/>
                    <a:gd name="connsiteX1" fmla="*/ 882650 w 882650"/>
                    <a:gd name="connsiteY1" fmla="*/ 0 h 565150"/>
                    <a:gd name="connsiteX2" fmla="*/ 825500 w 882650"/>
                    <a:gd name="connsiteY2" fmla="*/ 546100 h 565150"/>
                    <a:gd name="connsiteX3" fmla="*/ 0 w 882650"/>
                    <a:gd name="connsiteY3" fmla="*/ 565150 h 565150"/>
                    <a:gd name="connsiteX4" fmla="*/ 57150 w 882650"/>
                    <a:gd name="connsiteY4" fmla="*/ 0 h 565150"/>
                    <a:gd name="connsiteX0" fmla="*/ 57150 w 882650"/>
                    <a:gd name="connsiteY0" fmla="*/ 0 h 597595"/>
                    <a:gd name="connsiteX1" fmla="*/ 882650 w 882650"/>
                    <a:gd name="connsiteY1" fmla="*/ 0 h 597595"/>
                    <a:gd name="connsiteX2" fmla="*/ 825500 w 882650"/>
                    <a:gd name="connsiteY2" fmla="*/ 546100 h 597595"/>
                    <a:gd name="connsiteX3" fmla="*/ 394814 w 882650"/>
                    <a:gd name="connsiteY3" fmla="*/ 597595 h 597595"/>
                    <a:gd name="connsiteX4" fmla="*/ 0 w 882650"/>
                    <a:gd name="connsiteY4" fmla="*/ 565150 h 597595"/>
                    <a:gd name="connsiteX5" fmla="*/ 57150 w 882650"/>
                    <a:gd name="connsiteY5" fmla="*/ 0 h 597595"/>
                    <a:gd name="connsiteX0" fmla="*/ 57150 w 882650"/>
                    <a:gd name="connsiteY0" fmla="*/ 0 h 597595"/>
                    <a:gd name="connsiteX1" fmla="*/ 882650 w 882650"/>
                    <a:gd name="connsiteY1" fmla="*/ 0 h 597595"/>
                    <a:gd name="connsiteX2" fmla="*/ 825500 w 882650"/>
                    <a:gd name="connsiteY2" fmla="*/ 546100 h 597595"/>
                    <a:gd name="connsiteX3" fmla="*/ 394814 w 882650"/>
                    <a:gd name="connsiteY3" fmla="*/ 597595 h 597595"/>
                    <a:gd name="connsiteX4" fmla="*/ 0 w 882650"/>
                    <a:gd name="connsiteY4" fmla="*/ 565150 h 597595"/>
                    <a:gd name="connsiteX5" fmla="*/ 57150 w 882650"/>
                    <a:gd name="connsiteY5" fmla="*/ 0 h 597595"/>
                    <a:gd name="connsiteX0" fmla="*/ 57150 w 882650"/>
                    <a:gd name="connsiteY0" fmla="*/ 0 h 597595"/>
                    <a:gd name="connsiteX1" fmla="*/ 882650 w 882650"/>
                    <a:gd name="connsiteY1" fmla="*/ 0 h 597595"/>
                    <a:gd name="connsiteX2" fmla="*/ 825500 w 882650"/>
                    <a:gd name="connsiteY2" fmla="*/ 546100 h 597595"/>
                    <a:gd name="connsiteX3" fmla="*/ 394814 w 882650"/>
                    <a:gd name="connsiteY3" fmla="*/ 597595 h 597595"/>
                    <a:gd name="connsiteX4" fmla="*/ 0 w 882650"/>
                    <a:gd name="connsiteY4" fmla="*/ 565150 h 597595"/>
                    <a:gd name="connsiteX5" fmla="*/ 57150 w 882650"/>
                    <a:gd name="connsiteY5" fmla="*/ 0 h 597595"/>
                    <a:gd name="connsiteX0" fmla="*/ 57150 w 882650"/>
                    <a:gd name="connsiteY0" fmla="*/ 0 h 597595"/>
                    <a:gd name="connsiteX1" fmla="*/ 882650 w 882650"/>
                    <a:gd name="connsiteY1" fmla="*/ 0 h 597595"/>
                    <a:gd name="connsiteX2" fmla="*/ 825500 w 882650"/>
                    <a:gd name="connsiteY2" fmla="*/ 546100 h 597595"/>
                    <a:gd name="connsiteX3" fmla="*/ 394814 w 882650"/>
                    <a:gd name="connsiteY3" fmla="*/ 597595 h 597595"/>
                    <a:gd name="connsiteX4" fmla="*/ 0 w 882650"/>
                    <a:gd name="connsiteY4" fmla="*/ 565150 h 597595"/>
                    <a:gd name="connsiteX5" fmla="*/ 57150 w 882650"/>
                    <a:gd name="connsiteY5" fmla="*/ 0 h 597595"/>
                    <a:gd name="connsiteX0" fmla="*/ 45254 w 870754"/>
                    <a:gd name="connsiteY0" fmla="*/ 0 h 597595"/>
                    <a:gd name="connsiteX1" fmla="*/ 870754 w 870754"/>
                    <a:gd name="connsiteY1" fmla="*/ 0 h 597595"/>
                    <a:gd name="connsiteX2" fmla="*/ 813604 w 870754"/>
                    <a:gd name="connsiteY2" fmla="*/ 546100 h 597595"/>
                    <a:gd name="connsiteX3" fmla="*/ 382918 w 870754"/>
                    <a:gd name="connsiteY3" fmla="*/ 597595 h 597595"/>
                    <a:gd name="connsiteX4" fmla="*/ 0 w 870754"/>
                    <a:gd name="connsiteY4" fmla="*/ 555294 h 597595"/>
                    <a:gd name="connsiteX5" fmla="*/ 45254 w 870754"/>
                    <a:gd name="connsiteY5" fmla="*/ 0 h 597595"/>
                    <a:gd name="connsiteX0" fmla="*/ 21459 w 846959"/>
                    <a:gd name="connsiteY0" fmla="*/ 0 h 597595"/>
                    <a:gd name="connsiteX1" fmla="*/ 846959 w 846959"/>
                    <a:gd name="connsiteY1" fmla="*/ 0 h 597595"/>
                    <a:gd name="connsiteX2" fmla="*/ 789809 w 846959"/>
                    <a:gd name="connsiteY2" fmla="*/ 546100 h 597595"/>
                    <a:gd name="connsiteX3" fmla="*/ 359123 w 846959"/>
                    <a:gd name="connsiteY3" fmla="*/ 597595 h 597595"/>
                    <a:gd name="connsiteX4" fmla="*/ 0 w 846959"/>
                    <a:gd name="connsiteY4" fmla="*/ 535581 h 597595"/>
                    <a:gd name="connsiteX5" fmla="*/ 21459 w 846959"/>
                    <a:gd name="connsiteY5" fmla="*/ 0 h 597595"/>
                    <a:gd name="connsiteX0" fmla="*/ 21459 w 846959"/>
                    <a:gd name="connsiteY0" fmla="*/ 0 h 597595"/>
                    <a:gd name="connsiteX1" fmla="*/ 846959 w 846959"/>
                    <a:gd name="connsiteY1" fmla="*/ 0 h 597595"/>
                    <a:gd name="connsiteX2" fmla="*/ 789809 w 846959"/>
                    <a:gd name="connsiteY2" fmla="*/ 546100 h 597595"/>
                    <a:gd name="connsiteX3" fmla="*/ 359123 w 846959"/>
                    <a:gd name="connsiteY3" fmla="*/ 597595 h 597595"/>
                    <a:gd name="connsiteX4" fmla="*/ 0 w 846959"/>
                    <a:gd name="connsiteY4" fmla="*/ 535581 h 597595"/>
                    <a:gd name="connsiteX5" fmla="*/ 21459 w 846959"/>
                    <a:gd name="connsiteY5" fmla="*/ 0 h 597595"/>
                    <a:gd name="connsiteX0" fmla="*/ 21459 w 846959"/>
                    <a:gd name="connsiteY0" fmla="*/ 0 h 597595"/>
                    <a:gd name="connsiteX1" fmla="*/ 846959 w 846959"/>
                    <a:gd name="connsiteY1" fmla="*/ 0 h 597595"/>
                    <a:gd name="connsiteX2" fmla="*/ 789809 w 846959"/>
                    <a:gd name="connsiteY2" fmla="*/ 546100 h 597595"/>
                    <a:gd name="connsiteX3" fmla="*/ 359123 w 846959"/>
                    <a:gd name="connsiteY3" fmla="*/ 597595 h 597595"/>
                    <a:gd name="connsiteX4" fmla="*/ 0 w 846959"/>
                    <a:gd name="connsiteY4" fmla="*/ 535581 h 597595"/>
                    <a:gd name="connsiteX5" fmla="*/ 21459 w 846959"/>
                    <a:gd name="connsiteY5" fmla="*/ 0 h 597595"/>
                    <a:gd name="connsiteX0" fmla="*/ 21459 w 791515"/>
                    <a:gd name="connsiteY0" fmla="*/ 3875 h 601470"/>
                    <a:gd name="connsiteX1" fmla="*/ 791515 w 791515"/>
                    <a:gd name="connsiteY1" fmla="*/ 0 h 601470"/>
                    <a:gd name="connsiteX2" fmla="*/ 789809 w 791515"/>
                    <a:gd name="connsiteY2" fmla="*/ 549975 h 601470"/>
                    <a:gd name="connsiteX3" fmla="*/ 359123 w 791515"/>
                    <a:gd name="connsiteY3" fmla="*/ 601470 h 601470"/>
                    <a:gd name="connsiteX4" fmla="*/ 0 w 791515"/>
                    <a:gd name="connsiteY4" fmla="*/ 539456 h 601470"/>
                    <a:gd name="connsiteX5" fmla="*/ 21459 w 791515"/>
                    <a:gd name="connsiteY5" fmla="*/ 3875 h 60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1515" h="601470">
                      <a:moveTo>
                        <a:pt x="21459" y="3875"/>
                      </a:moveTo>
                      <a:lnTo>
                        <a:pt x="791515" y="0"/>
                      </a:lnTo>
                      <a:cubicBezTo>
                        <a:pt x="790946" y="183325"/>
                        <a:pt x="790378" y="366650"/>
                        <a:pt x="789809" y="549975"/>
                      </a:cubicBezTo>
                      <a:cubicBezTo>
                        <a:pt x="639804" y="571373"/>
                        <a:pt x="618654" y="580072"/>
                        <a:pt x="359123" y="601470"/>
                      </a:cubicBezTo>
                      <a:cubicBezTo>
                        <a:pt x="229134" y="569392"/>
                        <a:pt x="180720" y="594864"/>
                        <a:pt x="0" y="539456"/>
                      </a:cubicBezTo>
                      <a:lnTo>
                        <a:pt x="21459" y="3875"/>
                      </a:lnTo>
                      <a:close/>
                    </a:path>
                  </a:pathLst>
                </a:custGeom>
                <a:gradFill>
                  <a:gsLst>
                    <a:gs pos="92000">
                      <a:schemeClr val="tx1"/>
                    </a:gs>
                    <a:gs pos="15000">
                      <a:schemeClr val="tx1"/>
                    </a:gs>
                    <a:gs pos="30000">
                      <a:srgbClr val="494949"/>
                    </a:gs>
                    <a:gs pos="53000">
                      <a:schemeClr val="bg2"/>
                    </a:gs>
                  </a:gsLst>
                  <a:lin ang="240000" scaled="0"/>
                </a:gradFill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rot="21349841">
                <a:off x="6518166" y="2084678"/>
                <a:ext cx="336550" cy="160662"/>
                <a:chOff x="5944687" y="1471547"/>
                <a:chExt cx="336550" cy="160662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5944687" y="1471547"/>
                  <a:ext cx="336550" cy="160662"/>
                </a:xfrm>
                <a:prstGeom prst="ellipse">
                  <a:avLst/>
                </a:prstGeom>
                <a:gradFill flip="none" rotWithShape="1">
                  <a:gsLst>
                    <a:gs pos="92000">
                      <a:schemeClr val="tx1"/>
                    </a:gs>
                    <a:gs pos="15000">
                      <a:schemeClr val="tx1"/>
                    </a:gs>
                    <a:gs pos="30000">
                      <a:srgbClr val="494949"/>
                    </a:gs>
                    <a:gs pos="53000">
                      <a:schemeClr val="bg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014537" y="1515997"/>
                  <a:ext cx="181714" cy="77853"/>
                </a:xfrm>
                <a:prstGeom prst="ellipse">
                  <a:avLst/>
                </a:prstGeom>
                <a:gradFill flip="none" rotWithShape="1">
                  <a:gsLst>
                    <a:gs pos="92000">
                      <a:schemeClr val="tx1"/>
                    </a:gs>
                    <a:gs pos="15000">
                      <a:schemeClr val="tx1"/>
                    </a:gs>
                    <a:gs pos="30000">
                      <a:srgbClr val="494949"/>
                    </a:gs>
                    <a:gs pos="53000">
                      <a:schemeClr val="bg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665F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511315" y="1512393"/>
                <a:ext cx="554627" cy="3164506"/>
                <a:chOff x="5511315" y="1512393"/>
                <a:chExt cx="554627" cy="316450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582763" y="1512393"/>
                  <a:ext cx="483179" cy="3164506"/>
                  <a:chOff x="10445411" y="692582"/>
                  <a:chExt cx="694989" cy="3164506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0588580" y="692582"/>
                    <a:ext cx="551820" cy="2702825"/>
                    <a:chOff x="10588580" y="692582"/>
                    <a:chExt cx="551820" cy="2702825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10588580" y="692582"/>
                      <a:ext cx="551820" cy="2702825"/>
                      <a:chOff x="9971890" y="692582"/>
                      <a:chExt cx="551820" cy="2702825"/>
                    </a:xfrm>
                  </p:grpSpPr>
                  <p:sp>
                    <p:nvSpPr>
                      <p:cNvPr id="24" name="Rectangle 23"/>
                      <p:cNvSpPr/>
                      <p:nvPr/>
                    </p:nvSpPr>
                    <p:spPr>
                      <a:xfrm rot="378232">
                        <a:off x="9971890" y="925547"/>
                        <a:ext cx="423837" cy="246986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38000">
                            <a:srgbClr val="FFD363"/>
                          </a:gs>
                          <a:gs pos="52000">
                            <a:srgbClr val="FFD363"/>
                          </a:gs>
                          <a:gs pos="55000">
                            <a:srgbClr val="EDAC06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Rectangle 24"/>
                      <p:cNvSpPr/>
                      <p:nvPr/>
                    </p:nvSpPr>
                    <p:spPr>
                      <a:xfrm rot="401608">
                        <a:off x="10099874" y="692582"/>
                        <a:ext cx="423836" cy="287483"/>
                      </a:xfrm>
                      <a:prstGeom prst="rect">
                        <a:avLst/>
                      </a:prstGeom>
                      <a:solidFill>
                        <a:srgbClr val="E069D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" name="Rectangle 22"/>
                    <p:cNvSpPr/>
                    <p:nvPr/>
                  </p:nvSpPr>
                  <p:spPr>
                    <a:xfrm rot="369470">
                      <a:off x="10703321" y="928448"/>
                      <a:ext cx="423836" cy="117533"/>
                    </a:xfrm>
                    <a:prstGeom prst="rect">
                      <a:avLst/>
                    </a:prstGeom>
                    <a:solidFill>
                      <a:srgbClr val="B4A4B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10445411" y="3378160"/>
                    <a:ext cx="432025" cy="478928"/>
                    <a:chOff x="10445411" y="3378160"/>
                    <a:chExt cx="432025" cy="478928"/>
                  </a:xfrm>
                </p:grpSpPr>
                <p:sp>
                  <p:nvSpPr>
                    <p:cNvPr id="20" name="Isosceles Triangle 19"/>
                    <p:cNvSpPr/>
                    <p:nvPr/>
                  </p:nvSpPr>
                  <p:spPr>
                    <a:xfrm rot="383798" flipV="1">
                      <a:off x="10445411" y="3378160"/>
                      <a:ext cx="432025" cy="478928"/>
                    </a:xfrm>
                    <a:prstGeom prst="triangle">
                      <a:avLst/>
                    </a:prstGeom>
                    <a:solidFill>
                      <a:srgbClr val="FFF0C9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Isosceles Triangle 20"/>
                    <p:cNvSpPr/>
                    <p:nvPr/>
                  </p:nvSpPr>
                  <p:spPr>
                    <a:xfrm rot="205290" flipV="1">
                      <a:off x="10556084" y="3640928"/>
                      <a:ext cx="197311" cy="211753"/>
                    </a:xfrm>
                    <a:prstGeom prst="triangle">
                      <a:avLst>
                        <a:gd name="adj" fmla="val 4482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6" name="Freeform 15"/>
                <p:cNvSpPr/>
                <p:nvPr/>
              </p:nvSpPr>
              <p:spPr>
                <a:xfrm rot="16448987">
                  <a:off x="5466147" y="3583704"/>
                  <a:ext cx="300391" cy="210055"/>
                </a:xfrm>
                <a:custGeom>
                  <a:avLst/>
                  <a:gdLst>
                    <a:gd name="connsiteX0" fmla="*/ 143409 w 300391"/>
                    <a:gd name="connsiteY0" fmla="*/ 50 h 210055"/>
                    <a:gd name="connsiteX1" fmla="*/ 265743 w 300391"/>
                    <a:gd name="connsiteY1" fmla="*/ 29907 h 210055"/>
                    <a:gd name="connsiteX2" fmla="*/ 300391 w 300391"/>
                    <a:gd name="connsiteY2" fmla="*/ 61467 h 210055"/>
                    <a:gd name="connsiteX3" fmla="*/ 300391 w 300391"/>
                    <a:gd name="connsiteY3" fmla="*/ 100207 h 210055"/>
                    <a:gd name="connsiteX4" fmla="*/ 150196 w 300391"/>
                    <a:gd name="connsiteY4" fmla="*/ 210055 h 210055"/>
                    <a:gd name="connsiteX5" fmla="*/ 9474 w 300391"/>
                    <a:gd name="connsiteY5" fmla="*/ 149063 h 210055"/>
                    <a:gd name="connsiteX6" fmla="*/ 0 w 300391"/>
                    <a:gd name="connsiteY6" fmla="*/ 100208 h 210055"/>
                    <a:gd name="connsiteX7" fmla="*/ 0 w 300391"/>
                    <a:gd name="connsiteY7" fmla="*/ 56415 h 210055"/>
                    <a:gd name="connsiteX8" fmla="*/ 22291 w 300391"/>
                    <a:gd name="connsiteY8" fmla="*/ 34512 h 210055"/>
                    <a:gd name="connsiteX9" fmla="*/ 143409 w 300391"/>
                    <a:gd name="connsiteY9" fmla="*/ 50 h 210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0391" h="210055">
                      <a:moveTo>
                        <a:pt x="143409" y="50"/>
                      </a:moveTo>
                      <a:cubicBezTo>
                        <a:pt x="190940" y="-849"/>
                        <a:pt x="234212" y="10624"/>
                        <a:pt x="265743" y="29907"/>
                      </a:cubicBezTo>
                      <a:lnTo>
                        <a:pt x="300391" y="61467"/>
                      </a:lnTo>
                      <a:lnTo>
                        <a:pt x="300391" y="100207"/>
                      </a:lnTo>
                      <a:cubicBezTo>
                        <a:pt x="300392" y="160897"/>
                        <a:pt x="233134" y="210055"/>
                        <a:pt x="150196" y="210055"/>
                      </a:cubicBezTo>
                      <a:cubicBezTo>
                        <a:pt x="87993" y="210056"/>
                        <a:pt x="31500" y="190522"/>
                        <a:pt x="9474" y="149063"/>
                      </a:cubicBezTo>
                      <a:lnTo>
                        <a:pt x="0" y="100208"/>
                      </a:lnTo>
                      <a:lnTo>
                        <a:pt x="0" y="56415"/>
                      </a:lnTo>
                      <a:lnTo>
                        <a:pt x="22291" y="34512"/>
                      </a:lnTo>
                      <a:cubicBezTo>
                        <a:pt x="53071" y="14050"/>
                        <a:pt x="95877" y="949"/>
                        <a:pt x="143409" y="50"/>
                      </a:cubicBezTo>
                      <a:close/>
                    </a:path>
                  </a:pathLst>
                </a:custGeom>
                <a:gradFill>
                  <a:gsLst>
                    <a:gs pos="7000">
                      <a:schemeClr val="tx1"/>
                    </a:gs>
                    <a:gs pos="48000">
                      <a:schemeClr val="accent1">
                        <a:lumMod val="45000"/>
                        <a:lumOff val="55000"/>
                      </a:schemeClr>
                    </a:gs>
                    <a:gs pos="66000">
                      <a:schemeClr val="accent1">
                        <a:lumMod val="45000"/>
                        <a:lumOff val="55000"/>
                      </a:schemeClr>
                    </a:gs>
                    <a:gs pos="92000">
                      <a:schemeClr val="tx1"/>
                    </a:gs>
                  </a:gsLst>
                  <a:lin ang="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485396">
                  <a:off x="5597018" y="3419967"/>
                  <a:ext cx="352641" cy="602522"/>
                </a:xfrm>
                <a:custGeom>
                  <a:avLst/>
                  <a:gdLst>
                    <a:gd name="connsiteX0" fmla="*/ 327072 w 352641"/>
                    <a:gd name="connsiteY0" fmla="*/ 5052 h 602522"/>
                    <a:gd name="connsiteX1" fmla="*/ 329982 w 352641"/>
                    <a:gd name="connsiteY1" fmla="*/ 7703 h 602522"/>
                    <a:gd name="connsiteX2" fmla="*/ 344322 w 352641"/>
                    <a:gd name="connsiteY2" fmla="*/ 50208 h 602522"/>
                    <a:gd name="connsiteX3" fmla="*/ 352629 w 352641"/>
                    <a:gd name="connsiteY3" fmla="*/ 489389 h 602522"/>
                    <a:gd name="connsiteX4" fmla="*/ 182552 w 352641"/>
                    <a:gd name="connsiteY4" fmla="*/ 602473 h 602522"/>
                    <a:gd name="connsiteX5" fmla="*/ 8320 w 352641"/>
                    <a:gd name="connsiteY5" fmla="*/ 495901 h 602522"/>
                    <a:gd name="connsiteX6" fmla="*/ 12 w 352641"/>
                    <a:gd name="connsiteY6" fmla="*/ 56719 h 602522"/>
                    <a:gd name="connsiteX7" fmla="*/ 12735 w 352641"/>
                    <a:gd name="connsiteY7" fmla="*/ 13703 h 602522"/>
                    <a:gd name="connsiteX8" fmla="*/ 26681 w 352641"/>
                    <a:gd name="connsiteY8" fmla="*/ 0 h 602522"/>
                    <a:gd name="connsiteX9" fmla="*/ 26681 w 352641"/>
                    <a:gd name="connsiteY9" fmla="*/ 43793 h 602522"/>
                    <a:gd name="connsiteX10" fmla="*/ 36155 w 352641"/>
                    <a:gd name="connsiteY10" fmla="*/ 92648 h 602522"/>
                    <a:gd name="connsiteX11" fmla="*/ 176877 w 352641"/>
                    <a:gd name="connsiteY11" fmla="*/ 153640 h 602522"/>
                    <a:gd name="connsiteX12" fmla="*/ 327072 w 352641"/>
                    <a:gd name="connsiteY12" fmla="*/ 43792 h 602522"/>
                    <a:gd name="connsiteX13" fmla="*/ 327072 w 352641"/>
                    <a:gd name="connsiteY13" fmla="*/ 5052 h 602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2641" h="602522">
                      <a:moveTo>
                        <a:pt x="327072" y="5052"/>
                      </a:moveTo>
                      <a:lnTo>
                        <a:pt x="329982" y="7703"/>
                      </a:lnTo>
                      <a:cubicBezTo>
                        <a:pt x="338943" y="20679"/>
                        <a:pt x="344035" y="35038"/>
                        <a:pt x="344322" y="50208"/>
                      </a:cubicBezTo>
                      <a:lnTo>
                        <a:pt x="352629" y="489389"/>
                      </a:lnTo>
                      <a:cubicBezTo>
                        <a:pt x="353777" y="550068"/>
                        <a:pt x="277616" y="600675"/>
                        <a:pt x="182552" y="602473"/>
                      </a:cubicBezTo>
                      <a:cubicBezTo>
                        <a:pt x="87488" y="604272"/>
                        <a:pt x="9467" y="556580"/>
                        <a:pt x="8320" y="495901"/>
                      </a:cubicBezTo>
                      <a:lnTo>
                        <a:pt x="12" y="56719"/>
                      </a:lnTo>
                      <a:cubicBezTo>
                        <a:pt x="-275" y="41550"/>
                        <a:pt x="4271" y="27009"/>
                        <a:pt x="12735" y="13703"/>
                      </a:cubicBezTo>
                      <a:lnTo>
                        <a:pt x="26681" y="0"/>
                      </a:lnTo>
                      <a:lnTo>
                        <a:pt x="26681" y="43793"/>
                      </a:lnTo>
                      <a:lnTo>
                        <a:pt x="36155" y="92648"/>
                      </a:lnTo>
                      <a:cubicBezTo>
                        <a:pt x="58181" y="134107"/>
                        <a:pt x="114674" y="153641"/>
                        <a:pt x="176877" y="153640"/>
                      </a:cubicBezTo>
                      <a:cubicBezTo>
                        <a:pt x="259815" y="153640"/>
                        <a:pt x="327073" y="104482"/>
                        <a:pt x="327072" y="43792"/>
                      </a:cubicBezTo>
                      <a:lnTo>
                        <a:pt x="327072" y="5052"/>
                      </a:lnTo>
                      <a:close/>
                    </a:path>
                  </a:pathLst>
                </a:custGeom>
                <a:gradFill>
                  <a:gsLst>
                    <a:gs pos="7000">
                      <a:schemeClr val="tx1"/>
                    </a:gs>
                    <a:gs pos="48000">
                      <a:schemeClr val="accent1">
                        <a:lumMod val="45000"/>
                        <a:lumOff val="55000"/>
                      </a:schemeClr>
                    </a:gs>
                    <a:gs pos="66000">
                      <a:schemeClr val="accent1">
                        <a:lumMod val="45000"/>
                        <a:lumOff val="55000"/>
                      </a:schemeClr>
                    </a:gs>
                    <a:gs pos="92000">
                      <a:schemeClr val="tx1"/>
                    </a:gs>
                  </a:gsLst>
                  <a:lin ang="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 rot="5400000">
              <a:off x="2666999" y="0"/>
              <a:ext cx="6858002" cy="6858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4" name="Arc 33"/>
          <p:cNvSpPr/>
          <p:nvPr/>
        </p:nvSpPr>
        <p:spPr>
          <a:xfrm>
            <a:off x="1395212" y="2590726"/>
            <a:ext cx="3017205" cy="3045178"/>
          </a:xfrm>
          <a:prstGeom prst="arc">
            <a:avLst>
              <a:gd name="adj1" fmla="val 20168306"/>
              <a:gd name="adj2" fmla="val 118221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1541392" y="1365270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4" name="Group 43"/>
          <p:cNvGrpSpPr/>
          <p:nvPr/>
        </p:nvGrpSpPr>
        <p:grpSpPr>
          <a:xfrm>
            <a:off x="1224281" y="3629900"/>
            <a:ext cx="8524687" cy="4432232"/>
            <a:chOff x="2408961" y="5351257"/>
            <a:chExt cx="7987682" cy="44322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7" name="TextBox 46"/>
          <p:cNvSpPr txBox="1"/>
          <p:nvPr/>
        </p:nvSpPr>
        <p:spPr>
          <a:xfrm>
            <a:off x="240632" y="4881197"/>
            <a:ext cx="11951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6937" y="4845244"/>
            <a:ext cx="11718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রশ্মি</a:t>
            </a:r>
            <a:endParaRPr lang="en-US" sz="5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98423" y="4863170"/>
            <a:ext cx="9986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6029" y="4831765"/>
            <a:ext cx="11248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 </a:t>
            </a:r>
            <a:r>
              <a:rPr lang="en-US" sz="4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 </a:t>
            </a:r>
            <a:r>
              <a:rPr lang="en-US" sz="4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রেখাংশের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AB </a:t>
            </a:r>
            <a:r>
              <a:rPr lang="en-US" sz="4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186716" y="4084211"/>
            <a:ext cx="6094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557571" y="458057"/>
            <a:ext cx="5012141" cy="5279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Freeform 52"/>
          <p:cNvSpPr/>
          <p:nvPr/>
        </p:nvSpPr>
        <p:spPr>
          <a:xfrm flipH="1">
            <a:off x="5221308" y="325483"/>
            <a:ext cx="55273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70000">
                <a:schemeClr val="bg1"/>
              </a:gs>
              <a:gs pos="18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  <a:gs pos="9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entagon 53"/>
          <p:cNvSpPr/>
          <p:nvPr/>
        </p:nvSpPr>
        <p:spPr>
          <a:xfrm flipH="1">
            <a:off x="6002133" y="438571"/>
            <a:ext cx="4262113" cy="517430"/>
          </a:xfrm>
          <a:prstGeom prst="homePlat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রেখাংশ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563438" y="321943"/>
            <a:ext cx="586397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2000">
                <a:schemeClr val="bg1">
                  <a:lumMod val="75000"/>
                </a:schemeClr>
              </a:gs>
              <a:gs pos="30000">
                <a:schemeClr val="bg1">
                  <a:lumMod val="8500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5000">
                <a:schemeClr val="bg1">
                  <a:lumMod val="65000"/>
                </a:schemeClr>
              </a:gs>
              <a:gs pos="94000">
                <a:schemeClr val="bg1">
                  <a:lumMod val="65000"/>
                </a:schemeClr>
              </a:gs>
              <a:gs pos="4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030227" y="444464"/>
            <a:ext cx="5012141" cy="5279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58" name="Rectangle 57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07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0.45339 0.0011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3" dur="1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44362 -0.00601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87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2.70833E-6 0.00278 L -0.2405 0.01273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31" y="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2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7 L 0.63294 -0.00393 " pathEditMode="relative" rAng="0" ptsTypes="AA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54" y="-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11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78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63294 -0.00926 L 0.66784 -0.09907 L 0.69557 -0.12662 L 0.75104 -0.14745 L 0.81093 -0.09004 L 0.84948 -0.05833 " pathEditMode="relative" rAng="660000" ptsTypes="AAAAAA">
                                          <p:cBhvr>
                                            <p:cTn id="7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20" y="-5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 -0.00047 C 0.00313 -0.00741 0.00664 -0.01366 0.00951 -0.02269 C 0.01029 -0.0257 0.0099 -0.03056 0.01081 -0.0338 C 0.01237 -0.04028 0.01901 -0.05672 0.02174 -0.06065 C 0.02331 -0.06274 0.02539 -0.0632 0.02708 -0.06436 C 0.04531 -0.09815 0.01849 -0.04954 0.03529 -0.07547 C 0.03815 -0.0801 0.04076 -0.08611 0.04362 -0.09074 L 0.05169 -0.10602 C 0.05391 -0.11019 0.05625 -0.1132 0.05859 -0.11736 C 0.0599 -0.12014 0.0612 -0.12292 0.06263 -0.125 C 0.06484 -0.12824 0.06719 -0.1294 0.0694 -0.13264 C 0.07148 -0.13588 0.07292 -0.14098 0.07487 -0.14375 C 0.07617 -0.14584 0.0776 -0.1463 0.07891 -0.14792 C 0.08359 -0.15301 0.08685 -0.15949 0.09128 -0.16667 C 0.09609 -0.18473 0.09414 -0.18033 0.10078 -0.19306 C 0.10352 -0.19838 0.10586 -0.20556 0.10898 -0.20834 L 0.11719 -0.21598 C 0.11849 -0.21852 0.11992 -0.22084 0.12122 -0.22361 C 0.12227 -0.2257 0.12292 -0.22963 0.12396 -0.23125 C 0.12565 -0.23334 0.1276 -0.23334 0.12956 -0.23496 C 0.13086 -0.23611 0.13216 -0.23774 0.13359 -0.23843 C 0.13581 -0.24005 0.13802 -0.24098 0.14036 -0.2426 C 0.15195 -0.24977 0.1388 -0.24329 0.15534 -0.25024 C 0.15664 -0.25139 0.15807 -0.25301 0.15938 -0.25371 C 0.17135 -0.26227 0.18138 -0.26019 0.19492 -0.26135 L 0.24805 -0.26528 L 0.27813 -0.26135 C 0.28906 -0.25926 0.31094 -0.25371 0.31094 -0.25417 C 0.31354 -0.25139 0.31628 -0.24723 0.31901 -0.24607 C 0.34076 -0.23774 0.32539 -0.2426 0.36536 -0.2426 L 0.3724 -0.23496 " pathEditMode="relative" rAng="0" ptsTypes="AAAAAAAAAAAAAAAAAAAAAAAAAAAAAAAA">
                                          <p:cBhvr>
                                            <p:cTn id="8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20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8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4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100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43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8" presetClass="emph" presetSubtype="0" accel="9000" fill="hold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12000">
                                          <p:cBhvr>
                                            <p:cTn id="1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7.40741E-7 L 0.00326 0.33935 " pathEditMode="relative" rAng="0" ptsTypes="AA">
                                          <p:cBhvr>
                                            <p:cTn id="13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41" presetID="8" presetClass="emph" presetSubtype="0" accel="3000" autoRev="1" fill="hold" nodeType="after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9000">
                                          <p:cBhvr>
                                            <p:cTn id="14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51" presetID="2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41" grpId="0"/>
          <p:bldP spid="42" grpId="0"/>
          <p:bldP spid="4" grpId="0"/>
          <p:bldP spid="5" grpId="0" animBg="1"/>
          <p:bldP spid="34" grpId="0" animBg="1"/>
          <p:bldP spid="47" grpId="0"/>
          <p:bldP spid="47" grpId="1"/>
          <p:bldP spid="48" grpId="0"/>
          <p:bldP spid="48" grpId="1"/>
          <p:bldP spid="49" grpId="0"/>
          <p:bldP spid="49" grpId="1"/>
          <p:bldP spid="50" grpId="0"/>
          <p:bldP spid="51" grpId="0"/>
          <p:bldP spid="52" grpId="0" animBg="1"/>
          <p:bldP spid="52" grpId="1" animBg="1"/>
          <p:bldP spid="52" grpId="2" animBg="1"/>
          <p:bldP spid="53" grpId="0" animBg="1"/>
          <p:bldP spid="53" grpId="1" animBg="1"/>
          <p:bldP spid="54" grpId="0" animBg="1"/>
          <p:bldP spid="54" grpId="1" animBg="1"/>
          <p:bldP spid="54" grpId="2" animBg="1"/>
          <p:bldP spid="55" grpId="0" animBg="1"/>
          <p:bldP spid="55" grpId="1" animBg="1"/>
          <p:bldP spid="56" grpId="0" animBg="1"/>
          <p:bldP spid="56" grpId="1" animBg="1"/>
          <p:bldP spid="56" grpId="2" animBg="1"/>
          <p:bldP spid="56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0.45339 0.0011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3" dur="1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44362 -0.00601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87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2.70833E-6 0.00278 L -0.2405 0.01273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31" y="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2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7 L 0.63294 -0.00393 " pathEditMode="relative" rAng="0" ptsTypes="AA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54" y="-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11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78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63294 -0.00926 L 0.66784 -0.09907 L 0.69557 -0.12662 L 0.75104 -0.14745 L 0.81093 -0.09004 L 0.84948 -0.05833 " pathEditMode="relative" rAng="660000" ptsTypes="AAAAAA">
                                          <p:cBhvr>
                                            <p:cTn id="7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20" y="-5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 -0.00047 C 0.00313 -0.00741 0.00664 -0.01366 0.00951 -0.02269 C 0.01029 -0.0257 0.0099 -0.03056 0.01081 -0.0338 C 0.01237 -0.04028 0.01901 -0.05672 0.02174 -0.06065 C 0.02331 -0.06274 0.02539 -0.0632 0.02708 -0.06436 C 0.04531 -0.09815 0.01849 -0.04954 0.03529 -0.07547 C 0.03815 -0.0801 0.04076 -0.08611 0.04362 -0.09074 L 0.05169 -0.10602 C 0.05391 -0.11019 0.05625 -0.1132 0.05859 -0.11736 C 0.0599 -0.12014 0.0612 -0.12292 0.06263 -0.125 C 0.06484 -0.12824 0.06719 -0.1294 0.0694 -0.13264 C 0.07148 -0.13588 0.07292 -0.14098 0.07487 -0.14375 C 0.07617 -0.14584 0.0776 -0.1463 0.07891 -0.14792 C 0.08359 -0.15301 0.08685 -0.15949 0.09128 -0.16667 C 0.09609 -0.18473 0.09414 -0.18033 0.10078 -0.19306 C 0.10352 -0.19838 0.10586 -0.20556 0.10898 -0.20834 L 0.11719 -0.21598 C 0.11849 -0.21852 0.11992 -0.22084 0.12122 -0.22361 C 0.12227 -0.2257 0.12292 -0.22963 0.12396 -0.23125 C 0.12565 -0.23334 0.1276 -0.23334 0.12956 -0.23496 C 0.13086 -0.23611 0.13216 -0.23774 0.13359 -0.23843 C 0.13581 -0.24005 0.13802 -0.24098 0.14036 -0.2426 C 0.15195 -0.24977 0.1388 -0.24329 0.15534 -0.25024 C 0.15664 -0.25139 0.15807 -0.25301 0.15938 -0.25371 C 0.17135 -0.26227 0.18138 -0.26019 0.19492 -0.26135 L 0.24805 -0.26528 L 0.27813 -0.26135 C 0.28906 -0.25926 0.31094 -0.25371 0.31094 -0.25417 C 0.31354 -0.25139 0.31628 -0.24723 0.31901 -0.24607 C 0.34076 -0.23774 0.32539 -0.2426 0.36536 -0.2426 L 0.3724 -0.23496 " pathEditMode="relative" rAng="0" ptsTypes="AAAAAAAAAAAAAAAAAAAAAAAAAAAAAAAA">
                                          <p:cBhvr>
                                            <p:cTn id="8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20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8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4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100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43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8" presetClass="emph" presetSubtype="0" accel="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7.40741E-7 L 0.00326 0.33935 " pathEditMode="relative" rAng="0" ptsTypes="AA">
                                          <p:cBhvr>
                                            <p:cTn id="13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41" presetID="8" presetClass="emph" presetSubtype="0" accel="3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4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51" presetID="2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41" grpId="0"/>
          <p:bldP spid="42" grpId="0"/>
          <p:bldP spid="4" grpId="0"/>
          <p:bldP spid="5" grpId="0" animBg="1"/>
          <p:bldP spid="34" grpId="0" animBg="1"/>
          <p:bldP spid="47" grpId="0"/>
          <p:bldP spid="47" grpId="1"/>
          <p:bldP spid="48" grpId="0"/>
          <p:bldP spid="48" grpId="1"/>
          <p:bldP spid="49" grpId="0"/>
          <p:bldP spid="49" grpId="1"/>
          <p:bldP spid="50" grpId="0"/>
          <p:bldP spid="51" grpId="0"/>
          <p:bldP spid="52" grpId="0" animBg="1"/>
          <p:bldP spid="52" grpId="1" animBg="1"/>
          <p:bldP spid="52" grpId="2" animBg="1"/>
          <p:bldP spid="53" grpId="0" animBg="1"/>
          <p:bldP spid="53" grpId="1" animBg="1"/>
          <p:bldP spid="54" grpId="0" animBg="1"/>
          <p:bldP spid="54" grpId="1" animBg="1"/>
          <p:bldP spid="54" grpId="2" animBg="1"/>
          <p:bldP spid="55" grpId="0" animBg="1"/>
          <p:bldP spid="55" grpId="1" animBg="1"/>
          <p:bldP spid="56" grpId="0" animBg="1"/>
          <p:bldP spid="56" grpId="1" animBg="1"/>
          <p:bldP spid="56" grpId="2" animBg="1"/>
          <p:bldP spid="56" grpId="3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4091" y="3409603"/>
            <a:ext cx="10274719" cy="115158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308961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315635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329035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chemeClr val="bg1">
                  <a:lumMod val="50000"/>
                </a:schemeClr>
              </a:gs>
              <a:gs pos="39000">
                <a:schemeClr val="bg1">
                  <a:lumMod val="50000"/>
                </a:schemeClr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aby_Boy_Girl4.png"/>
          <p:cNvPicPr>
            <a:picLocks noChangeAspect="1"/>
          </p:cNvPicPr>
          <p:nvPr/>
        </p:nvPicPr>
        <p:blipFill rotWithShape="1">
          <a:blip r:embed="rId2" cstate="print">
            <a:grayscl/>
          </a:blip>
          <a:srcRect l="48173" r="-1"/>
          <a:stretch/>
        </p:blipFill>
        <p:spPr>
          <a:xfrm>
            <a:off x="9598725" y="326623"/>
            <a:ext cx="1170864" cy="2201740"/>
          </a:xfrm>
          <a:prstGeom prst="rect">
            <a:avLst/>
          </a:prstGeom>
        </p:spPr>
      </p:pic>
      <p:pic>
        <p:nvPicPr>
          <p:cNvPr id="9" name="Picture 8" descr="Baby_Boy_Girl4.png"/>
          <p:cNvPicPr>
            <a:picLocks noChangeAspect="1"/>
          </p:cNvPicPr>
          <p:nvPr/>
        </p:nvPicPr>
        <p:blipFill rotWithShape="1">
          <a:blip r:embed="rId2" cstate="print">
            <a:grayscl/>
          </a:blip>
          <a:srcRect r="50918"/>
          <a:stretch/>
        </p:blipFill>
        <p:spPr>
          <a:xfrm>
            <a:off x="677893" y="392567"/>
            <a:ext cx="1108808" cy="22017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6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51576 0.0085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4219 -0.0016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4 L -0.10638 0.011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340341"/>
            <a:ext cx="11336852" cy="5905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6273" y="1544018"/>
            <a:ext cx="5350000" cy="1754326"/>
          </a:xfrm>
          <a:prstGeom prst="rect">
            <a:avLst/>
          </a:prstGeom>
          <a:gradFill>
            <a:gsLst>
              <a:gs pos="92000">
                <a:srgbClr val="747474"/>
              </a:gs>
              <a:gs pos="63000">
                <a:schemeClr val="bg1">
                  <a:lumMod val="95000"/>
                </a:schemeClr>
              </a:gs>
              <a:gs pos="82000">
                <a:schemeClr val="bg1">
                  <a:lumMod val="75000"/>
                </a:schemeClr>
              </a:gs>
              <a:gs pos="11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endParaRPr lang="en-US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রুলারের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রেখংশ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1443" y="1117666"/>
            <a:ext cx="5504830" cy="1754326"/>
          </a:xfrm>
          <a:prstGeom prst="rect">
            <a:avLst/>
          </a:prstGeom>
          <a:gradFill>
            <a:gsLst>
              <a:gs pos="92000">
                <a:srgbClr val="747474"/>
              </a:gs>
              <a:gs pos="63000">
                <a:schemeClr val="bg1">
                  <a:lumMod val="95000"/>
                </a:schemeClr>
              </a:gs>
              <a:gs pos="82000">
                <a:schemeClr val="bg1">
                  <a:lumMod val="75000"/>
                </a:schemeClr>
              </a:gs>
              <a:gs pos="11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আরেকজন</a:t>
            </a:r>
            <a:r>
              <a:rPr lang="en-US" sz="3600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রূলার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1973" y="1330842"/>
            <a:ext cx="5504830" cy="1754326"/>
          </a:xfrm>
          <a:prstGeom prst="rect">
            <a:avLst/>
          </a:prstGeom>
          <a:gradFill>
            <a:gsLst>
              <a:gs pos="92000">
                <a:srgbClr val="747474"/>
              </a:gs>
              <a:gs pos="63000">
                <a:schemeClr val="bg1">
                  <a:lumMod val="95000"/>
                </a:schemeClr>
              </a:gs>
              <a:gs pos="82000">
                <a:schemeClr val="bg1">
                  <a:lumMod val="75000"/>
                </a:schemeClr>
              </a:gs>
              <a:gs pos="11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রূলার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কীনা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6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17673" y="-4138862"/>
            <a:ext cx="5334462" cy="5792480"/>
            <a:chOff x="4369388" y="-4720980"/>
            <a:chExt cx="5334462" cy="61513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73019" y="-2389406"/>
              <a:ext cx="3848986" cy="3301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সঠিক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কয়েছে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দেখাও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ounded Rectangle 1"/>
          <p:cNvSpPr/>
          <p:nvPr/>
        </p:nvSpPr>
        <p:spPr>
          <a:xfrm>
            <a:off x="1728390" y="5619403"/>
            <a:ext cx="9507421" cy="685291"/>
          </a:xfrm>
          <a:custGeom>
            <a:avLst/>
            <a:gdLst>
              <a:gd name="connsiteX0" fmla="*/ 0 w 5105546"/>
              <a:gd name="connsiteY0" fmla="*/ 0 h 685291"/>
              <a:gd name="connsiteX1" fmla="*/ 0 w 5105546"/>
              <a:gd name="connsiteY1" fmla="*/ 0 h 685291"/>
              <a:gd name="connsiteX2" fmla="*/ 5105546 w 5105546"/>
              <a:gd name="connsiteY2" fmla="*/ 0 h 685291"/>
              <a:gd name="connsiteX3" fmla="*/ 5105546 w 5105546"/>
              <a:gd name="connsiteY3" fmla="*/ 0 h 685291"/>
              <a:gd name="connsiteX4" fmla="*/ 5105546 w 5105546"/>
              <a:gd name="connsiteY4" fmla="*/ 685291 h 685291"/>
              <a:gd name="connsiteX5" fmla="*/ 5105546 w 5105546"/>
              <a:gd name="connsiteY5" fmla="*/ 685291 h 685291"/>
              <a:gd name="connsiteX6" fmla="*/ 0 w 5105546"/>
              <a:gd name="connsiteY6" fmla="*/ 685291 h 685291"/>
              <a:gd name="connsiteX7" fmla="*/ 0 w 5105546"/>
              <a:gd name="connsiteY7" fmla="*/ 685291 h 685291"/>
              <a:gd name="connsiteX8" fmla="*/ 0 w 5105546"/>
              <a:gd name="connsiteY8" fmla="*/ 0 h 685291"/>
              <a:gd name="connsiteX0" fmla="*/ 0 w 5492226"/>
              <a:gd name="connsiteY0" fmla="*/ 0 h 685291"/>
              <a:gd name="connsiteX1" fmla="*/ 0 w 5492226"/>
              <a:gd name="connsiteY1" fmla="*/ 0 h 685291"/>
              <a:gd name="connsiteX2" fmla="*/ 5105546 w 5492226"/>
              <a:gd name="connsiteY2" fmla="*/ 0 h 685291"/>
              <a:gd name="connsiteX3" fmla="*/ 5105546 w 5492226"/>
              <a:gd name="connsiteY3" fmla="*/ 0 h 685291"/>
              <a:gd name="connsiteX4" fmla="*/ 5492215 w 5492226"/>
              <a:gd name="connsiteY4" fmla="*/ 370837 h 685291"/>
              <a:gd name="connsiteX5" fmla="*/ 5105546 w 5492226"/>
              <a:gd name="connsiteY5" fmla="*/ 685291 h 685291"/>
              <a:gd name="connsiteX6" fmla="*/ 5105546 w 5492226"/>
              <a:gd name="connsiteY6" fmla="*/ 685291 h 685291"/>
              <a:gd name="connsiteX7" fmla="*/ 0 w 5492226"/>
              <a:gd name="connsiteY7" fmla="*/ 685291 h 685291"/>
              <a:gd name="connsiteX8" fmla="*/ 0 w 5492226"/>
              <a:gd name="connsiteY8" fmla="*/ 685291 h 685291"/>
              <a:gd name="connsiteX9" fmla="*/ 0 w 5492226"/>
              <a:gd name="connsiteY9" fmla="*/ 0 h 685291"/>
              <a:gd name="connsiteX0" fmla="*/ 0 w 5492215"/>
              <a:gd name="connsiteY0" fmla="*/ 0 h 685291"/>
              <a:gd name="connsiteX1" fmla="*/ 0 w 5492215"/>
              <a:gd name="connsiteY1" fmla="*/ 0 h 685291"/>
              <a:gd name="connsiteX2" fmla="*/ 5105546 w 5492215"/>
              <a:gd name="connsiteY2" fmla="*/ 0 h 685291"/>
              <a:gd name="connsiteX3" fmla="*/ 5105546 w 5492215"/>
              <a:gd name="connsiteY3" fmla="*/ 0 h 685291"/>
              <a:gd name="connsiteX4" fmla="*/ 5492215 w 5492215"/>
              <a:gd name="connsiteY4" fmla="*/ 370837 h 685291"/>
              <a:gd name="connsiteX5" fmla="*/ 5105546 w 5492215"/>
              <a:gd name="connsiteY5" fmla="*/ 685291 h 685291"/>
              <a:gd name="connsiteX6" fmla="*/ 5105546 w 5492215"/>
              <a:gd name="connsiteY6" fmla="*/ 685291 h 685291"/>
              <a:gd name="connsiteX7" fmla="*/ 0 w 5492215"/>
              <a:gd name="connsiteY7" fmla="*/ 685291 h 685291"/>
              <a:gd name="connsiteX8" fmla="*/ 0 w 5492215"/>
              <a:gd name="connsiteY8" fmla="*/ 685291 h 685291"/>
              <a:gd name="connsiteX9" fmla="*/ 0 w 5492215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9511" h="685291">
                <a:moveTo>
                  <a:pt x="0" y="0"/>
                </a:moveTo>
                <a:lnTo>
                  <a:pt x="0" y="0"/>
                </a:lnTo>
                <a:lnTo>
                  <a:pt x="5105546" y="0"/>
                </a:lnTo>
                <a:lnTo>
                  <a:pt x="5105546" y="0"/>
                </a:lnTo>
                <a:cubicBezTo>
                  <a:pt x="5103056" y="102592"/>
                  <a:pt x="5258221" y="126356"/>
                  <a:pt x="5539511" y="370837"/>
                </a:cubicBezTo>
                <a:cubicBezTo>
                  <a:pt x="5252967" y="554482"/>
                  <a:pt x="5250201" y="580473"/>
                  <a:pt x="5105546" y="685291"/>
                </a:cubicBezTo>
                <a:lnTo>
                  <a:pt x="5105546" y="685291"/>
                </a:lnTo>
                <a:lnTo>
                  <a:pt x="0" y="685291"/>
                </a:lnTo>
                <a:lnTo>
                  <a:pt x="0" y="6852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35580" y="507081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1902" y="5137559"/>
            <a:ext cx="1645920" cy="1645920"/>
            <a:chOff x="231902" y="975607"/>
            <a:chExt cx="1845290" cy="1405881"/>
          </a:xfrm>
        </p:grpSpPr>
        <p:sp>
          <p:nvSpPr>
            <p:cNvPr id="12" name="Freeform 11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>
            <a:off x="381333" y="527155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chemeClr val="bg1">
                  <a:lumMod val="50000"/>
                </a:schemeClr>
              </a:gs>
              <a:gs pos="39000">
                <a:schemeClr val="bg1">
                  <a:lumMod val="50000"/>
                </a:schemeClr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5497" y="-5271351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88537"/>
          <a:stretch>
            <a:fillRect/>
          </a:stretch>
        </p:blipFill>
        <p:spPr>
          <a:xfrm>
            <a:off x="6644969" y="403262"/>
            <a:ext cx="5334462" cy="696503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15" y="90222"/>
            <a:ext cx="4438650" cy="249674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20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95 -1.48148E-6 L 0.00313 0.56181 " pathEditMode="relative" rAng="0" ptsTypes="AA" p14:bounceEnd="69000"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28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95 -1.48148E-6 L 0.00313 0.56181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28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4" grpId="0" animBg="1"/>
          <p:bldP spid="1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0302" y="3800752"/>
            <a:ext cx="650240" cy="650240"/>
          </a:xfrm>
          <a:prstGeom prst="ellipse">
            <a:avLst/>
          </a:prstGeom>
          <a:gradFill>
            <a:gsLst>
              <a:gs pos="94000">
                <a:schemeClr val="bg1"/>
              </a:gs>
              <a:gs pos="100000">
                <a:schemeClr val="bg1">
                  <a:lumMod val="65000"/>
                </a:schemeClr>
              </a:gs>
              <a:gs pos="79000">
                <a:schemeClr val="bg1"/>
              </a:gs>
            </a:gsLst>
            <a:path path="circle">
              <a:fillToRect l="50000" t="50000" r="50000" b="50000"/>
            </a:path>
          </a:gra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3" name="TextBox 2"/>
          <p:cNvSpPr txBox="1"/>
          <p:nvPr/>
        </p:nvSpPr>
        <p:spPr>
          <a:xfrm>
            <a:off x="687006" y="1140061"/>
            <a:ext cx="11891912" cy="345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রুলারের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সেন্টিমিটারকে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ভাগে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দাগ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কাটা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005" y="1112503"/>
            <a:ext cx="1189191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প্রান্তবিন্দু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(ক)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(খ)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(গ) (ii) ও (iii)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(ঘ)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, (ii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(iii)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42417" y="4210405"/>
            <a:ext cx="650240" cy="650240"/>
          </a:xfrm>
          <a:prstGeom prst="ellipse">
            <a:avLst/>
          </a:prstGeom>
          <a:gradFill>
            <a:gsLst>
              <a:gs pos="94000">
                <a:schemeClr val="bg1"/>
              </a:gs>
              <a:gs pos="100000">
                <a:schemeClr val="bg1">
                  <a:lumMod val="65000"/>
                </a:schemeClr>
              </a:gs>
              <a:gs pos="79000">
                <a:schemeClr val="bg1"/>
              </a:gs>
            </a:gsLst>
            <a:path path="circle">
              <a:fillToRect l="50000" t="50000" r="50000" b="50000"/>
            </a:path>
          </a:gra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6" name="TextBox 5"/>
          <p:cNvSpPr txBox="1"/>
          <p:nvPr/>
        </p:nvSpPr>
        <p:spPr>
          <a:xfrm>
            <a:off x="2380621" y="282714"/>
            <a:ext cx="7216782" cy="646331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chemeClr val="bg1">
                  <a:lumMod val="65000"/>
                </a:schemeClr>
              </a:gs>
              <a:gs pos="79000">
                <a:schemeClr val="bg1"/>
              </a:gs>
              <a:gs pos="89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9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3371503"/>
            <a:ext cx="9911159" cy="68529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রেখাংশকে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282291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88965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302365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chemeClr val="bg1">
                  <a:lumMod val="50000"/>
                </a:schemeClr>
              </a:gs>
              <a:gs pos="39000">
                <a:schemeClr val="bg1">
                  <a:lumMod val="50000"/>
                </a:schemeClr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23145" y="490647"/>
            <a:ext cx="2145710" cy="2228203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80" y="933103"/>
            <a:ext cx="2438400" cy="2438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54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565" r="61678" b="71023"/>
          <a:stretch/>
        </p:blipFill>
        <p:spPr>
          <a:xfrm>
            <a:off x="1" y="0"/>
            <a:ext cx="12191999" cy="6857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402731" y="3167504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79" y="-1872"/>
            <a:ext cx="1496442" cy="1496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03" y="345827"/>
            <a:ext cx="847665" cy="95169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26207" y="2726278"/>
            <a:ext cx="5539586" cy="2963550"/>
            <a:chOff x="3824059" y="2321548"/>
            <a:chExt cx="5539586" cy="29635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65" b="97101" l="0" r="99664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25" y="2321548"/>
              <a:ext cx="5481120" cy="29635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9093429">
              <a:off x="3824059" y="2789527"/>
              <a:ext cx="2609869" cy="17196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2098">
              <a:off x="5120738" y="4144510"/>
              <a:ext cx="3647051" cy="58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7987">
              <a:off x="6760702" y="2569229"/>
              <a:ext cx="1250588" cy="102800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0" y="155023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860" y="425572"/>
            <a:ext cx="956210" cy="947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95990">
            <a:off x="8540120" y="3662640"/>
            <a:ext cx="1993006" cy="251576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4578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7223 " pathEditMode="relative" rAng="0" ptsTypes="AA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6" y="173420"/>
            <a:ext cx="10768348" cy="6977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4166" y="204952"/>
            <a:ext cx="7283669" cy="584775"/>
          </a:xfrm>
          <a:prstGeom prst="rect">
            <a:avLst/>
          </a:prstGeom>
          <a:gradFill>
            <a:gsLst>
              <a:gs pos="100000">
                <a:srgbClr val="564EF4"/>
              </a:gs>
              <a:gs pos="79000">
                <a:schemeClr val="bg1"/>
              </a:gs>
              <a:gs pos="93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52" y="4342785"/>
            <a:ext cx="1329554" cy="177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87955" y="1387376"/>
            <a:ext cx="54973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u="sng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+mj-lt"/>
                <a:cs typeface="NikoshBAN" panose="02000000000000000000" pitchFamily="2" charset="0"/>
                <a:hlinkClick r:id="rId4"/>
              </a:rPr>
              <a:t>nazhoq71@gmail.com</a:t>
            </a:r>
            <a:endParaRPr lang="en-US" sz="2000" dirty="0" smtClean="0">
              <a:latin typeface="+mj-lt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০১৭২৪-৬৬৭১৬৬</a:t>
            </a:r>
          </a:p>
          <a:p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4561" y="1399124"/>
            <a:ext cx="5497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u="sng" dirty="0" smtClean="0">
              <a:solidFill>
                <a:srgbClr val="564EF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০৭-১১-২০১৯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269" y="4263089"/>
            <a:ext cx="1390448" cy="17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51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624386" y="1368739"/>
            <a:ext cx="824508" cy="959368"/>
          </a:xfrm>
          <a:prstGeom prst="ellipse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28000">
                <a:schemeClr val="bg1">
                  <a:lumMod val="85000"/>
                </a:schemeClr>
              </a:gs>
              <a:gs pos="58000">
                <a:schemeClr val="bg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86851" y="1883805"/>
            <a:ext cx="4283134" cy="16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entagon 3"/>
          <p:cNvSpPr/>
          <p:nvPr/>
        </p:nvSpPr>
        <p:spPr>
          <a:xfrm flipH="1">
            <a:off x="9444761" y="1550763"/>
            <a:ext cx="1722788" cy="545910"/>
          </a:xfrm>
          <a:prstGeom prst="homePlate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রেখাংশ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4"/>
          <p:cNvSpPr/>
          <p:nvPr/>
        </p:nvSpPr>
        <p:spPr>
          <a:xfrm flipH="1">
            <a:off x="8589683" y="1358031"/>
            <a:ext cx="2669719" cy="959368"/>
          </a:xfrm>
          <a:custGeom>
            <a:avLst/>
            <a:gdLst>
              <a:gd name="connsiteX0" fmla="*/ 2008682 w 2008682"/>
              <a:gd name="connsiteY0" fmla="*/ 479684 h 959368"/>
              <a:gd name="connsiteX1" fmla="*/ 1741338 w 2008682"/>
              <a:gd name="connsiteY1" fmla="*/ 949621 h 959368"/>
              <a:gd name="connsiteX2" fmla="*/ 1676386 w 2008682"/>
              <a:gd name="connsiteY2" fmla="*/ 959000 h 959368"/>
              <a:gd name="connsiteX3" fmla="*/ 1678898 w 2008682"/>
              <a:gd name="connsiteY3" fmla="*/ 959368 h 959368"/>
              <a:gd name="connsiteX4" fmla="*/ 2008682 w 2008682"/>
              <a:gd name="connsiteY4" fmla="*/ 479684 h 959368"/>
              <a:gd name="connsiteX5" fmla="*/ 1673835 w 2008682"/>
              <a:gd name="connsiteY5" fmla="*/ 0 h 959368"/>
              <a:gd name="connsiteX6" fmla="*/ 334847 w 2008682"/>
              <a:gd name="connsiteY6" fmla="*/ 0 h 959368"/>
              <a:gd name="connsiteX7" fmla="*/ 0 w 2008682"/>
              <a:gd name="connsiteY7" fmla="*/ 479684 h 959368"/>
              <a:gd name="connsiteX8" fmla="*/ 334847 w 2008682"/>
              <a:gd name="connsiteY8" fmla="*/ 959368 h 959368"/>
              <a:gd name="connsiteX9" fmla="*/ 1673835 w 2008682"/>
              <a:gd name="connsiteY9" fmla="*/ 959368 h 959368"/>
              <a:gd name="connsiteX10" fmla="*/ 1676386 w 2008682"/>
              <a:gd name="connsiteY10" fmla="*/ 959000 h 959368"/>
              <a:gd name="connsiteX11" fmla="*/ 1612435 w 2008682"/>
              <a:gd name="connsiteY11" fmla="*/ 949623 h 959368"/>
              <a:gd name="connsiteX12" fmla="*/ 1349114 w 2008682"/>
              <a:gd name="connsiteY12" fmla="*/ 479684 h 959368"/>
              <a:gd name="connsiteX13" fmla="*/ 1612435 w 2008682"/>
              <a:gd name="connsiteY13" fmla="*/ 9746 h 959368"/>
              <a:gd name="connsiteX14" fmla="*/ 1676386 w 2008682"/>
              <a:gd name="connsiteY14" fmla="*/ 368 h 959368"/>
              <a:gd name="connsiteX15" fmla="*/ 1678898 w 2008682"/>
              <a:gd name="connsiteY15" fmla="*/ 0 h 959368"/>
              <a:gd name="connsiteX16" fmla="*/ 1676386 w 2008682"/>
              <a:gd name="connsiteY16" fmla="*/ 368 h 959368"/>
              <a:gd name="connsiteX17" fmla="*/ 1741338 w 2008682"/>
              <a:gd name="connsiteY17" fmla="*/ 9747 h 959368"/>
              <a:gd name="connsiteX18" fmla="*/ 2008682 w 2008682"/>
              <a:gd name="connsiteY18" fmla="*/ 479684 h 959368"/>
              <a:gd name="connsiteX19" fmla="*/ 1678898 w 2008682"/>
              <a:gd name="connsiteY19" fmla="*/ 0 h 95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8682" h="959368">
                <a:moveTo>
                  <a:pt x="2008682" y="479684"/>
                </a:moveTo>
                <a:cubicBezTo>
                  <a:pt x="2008682" y="711455"/>
                  <a:pt x="1893955" y="904885"/>
                  <a:pt x="1741338" y="949621"/>
                </a:cubicBezTo>
                <a:lnTo>
                  <a:pt x="1676386" y="959000"/>
                </a:lnTo>
                <a:lnTo>
                  <a:pt x="1678898" y="959368"/>
                </a:lnTo>
                <a:cubicBezTo>
                  <a:pt x="1861033" y="959368"/>
                  <a:pt x="2008682" y="744606"/>
                  <a:pt x="2008682" y="479684"/>
                </a:cubicBezTo>
                <a:close/>
                <a:moveTo>
                  <a:pt x="1673835" y="0"/>
                </a:moveTo>
                <a:lnTo>
                  <a:pt x="334847" y="0"/>
                </a:lnTo>
                <a:cubicBezTo>
                  <a:pt x="149848" y="0"/>
                  <a:pt x="0" y="214803"/>
                  <a:pt x="0" y="479684"/>
                </a:cubicBezTo>
                <a:cubicBezTo>
                  <a:pt x="0" y="744566"/>
                  <a:pt x="149848" y="959368"/>
                  <a:pt x="334847" y="959368"/>
                </a:cubicBezTo>
                <a:lnTo>
                  <a:pt x="1673835" y="959368"/>
                </a:lnTo>
                <a:lnTo>
                  <a:pt x="1676386" y="959000"/>
                </a:lnTo>
                <a:lnTo>
                  <a:pt x="1612435" y="949623"/>
                </a:lnTo>
                <a:cubicBezTo>
                  <a:pt x="1462158" y="904894"/>
                  <a:pt x="1349114" y="711491"/>
                  <a:pt x="1349114" y="479684"/>
                </a:cubicBezTo>
                <a:cubicBezTo>
                  <a:pt x="1349114" y="247877"/>
                  <a:pt x="1462158" y="54474"/>
                  <a:pt x="1612435" y="9746"/>
                </a:cubicBezTo>
                <a:lnTo>
                  <a:pt x="1676386" y="368"/>
                </a:lnTo>
                <a:close/>
                <a:moveTo>
                  <a:pt x="1678898" y="0"/>
                </a:moveTo>
                <a:lnTo>
                  <a:pt x="1676386" y="368"/>
                </a:lnTo>
                <a:lnTo>
                  <a:pt x="1741338" y="9747"/>
                </a:lnTo>
                <a:cubicBezTo>
                  <a:pt x="1893955" y="54483"/>
                  <a:pt x="2008682" y="247913"/>
                  <a:pt x="2008682" y="479684"/>
                </a:cubicBezTo>
                <a:cubicBezTo>
                  <a:pt x="2008682" y="214762"/>
                  <a:pt x="1861033" y="0"/>
                  <a:pt x="1678898" y="0"/>
                </a:cubicBezTo>
                <a:close/>
              </a:path>
            </a:pathLst>
          </a:cu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0">
                <a:schemeClr val="bg2">
                  <a:lumMod val="75000"/>
                </a:schemeClr>
              </a:gs>
              <a:gs pos="94000">
                <a:schemeClr val="bg1">
                  <a:lumMod val="65000"/>
                </a:schemeClr>
              </a:gs>
              <a:gs pos="62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84282" y="2916797"/>
            <a:ext cx="824508" cy="959368"/>
          </a:xfrm>
          <a:prstGeom prst="ellipse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28000">
                <a:schemeClr val="bg1">
                  <a:lumMod val="85000"/>
                </a:schemeClr>
              </a:gs>
              <a:gs pos="58000">
                <a:schemeClr val="bg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 flipH="1">
            <a:off x="9398415" y="3123526"/>
            <a:ext cx="1618577" cy="545910"/>
          </a:xfrm>
          <a:prstGeom prst="homePlate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রশ্মি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43537" y="3396481"/>
            <a:ext cx="5190663" cy="325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flipH="1">
            <a:off x="8579755" y="2917950"/>
            <a:ext cx="2536920" cy="959368"/>
          </a:xfrm>
          <a:custGeom>
            <a:avLst/>
            <a:gdLst>
              <a:gd name="connsiteX0" fmla="*/ 2008682 w 2008682"/>
              <a:gd name="connsiteY0" fmla="*/ 479684 h 959368"/>
              <a:gd name="connsiteX1" fmla="*/ 1741338 w 2008682"/>
              <a:gd name="connsiteY1" fmla="*/ 949621 h 959368"/>
              <a:gd name="connsiteX2" fmla="*/ 1676386 w 2008682"/>
              <a:gd name="connsiteY2" fmla="*/ 959000 h 959368"/>
              <a:gd name="connsiteX3" fmla="*/ 1678898 w 2008682"/>
              <a:gd name="connsiteY3" fmla="*/ 959368 h 959368"/>
              <a:gd name="connsiteX4" fmla="*/ 2008682 w 2008682"/>
              <a:gd name="connsiteY4" fmla="*/ 479684 h 959368"/>
              <a:gd name="connsiteX5" fmla="*/ 1673835 w 2008682"/>
              <a:gd name="connsiteY5" fmla="*/ 0 h 959368"/>
              <a:gd name="connsiteX6" fmla="*/ 334847 w 2008682"/>
              <a:gd name="connsiteY6" fmla="*/ 0 h 959368"/>
              <a:gd name="connsiteX7" fmla="*/ 0 w 2008682"/>
              <a:gd name="connsiteY7" fmla="*/ 479684 h 959368"/>
              <a:gd name="connsiteX8" fmla="*/ 334847 w 2008682"/>
              <a:gd name="connsiteY8" fmla="*/ 959368 h 959368"/>
              <a:gd name="connsiteX9" fmla="*/ 1673835 w 2008682"/>
              <a:gd name="connsiteY9" fmla="*/ 959368 h 959368"/>
              <a:gd name="connsiteX10" fmla="*/ 1676386 w 2008682"/>
              <a:gd name="connsiteY10" fmla="*/ 959000 h 959368"/>
              <a:gd name="connsiteX11" fmla="*/ 1612435 w 2008682"/>
              <a:gd name="connsiteY11" fmla="*/ 949623 h 959368"/>
              <a:gd name="connsiteX12" fmla="*/ 1349114 w 2008682"/>
              <a:gd name="connsiteY12" fmla="*/ 479684 h 959368"/>
              <a:gd name="connsiteX13" fmla="*/ 1612435 w 2008682"/>
              <a:gd name="connsiteY13" fmla="*/ 9746 h 959368"/>
              <a:gd name="connsiteX14" fmla="*/ 1676386 w 2008682"/>
              <a:gd name="connsiteY14" fmla="*/ 368 h 959368"/>
              <a:gd name="connsiteX15" fmla="*/ 1678898 w 2008682"/>
              <a:gd name="connsiteY15" fmla="*/ 0 h 959368"/>
              <a:gd name="connsiteX16" fmla="*/ 1676386 w 2008682"/>
              <a:gd name="connsiteY16" fmla="*/ 368 h 959368"/>
              <a:gd name="connsiteX17" fmla="*/ 1741338 w 2008682"/>
              <a:gd name="connsiteY17" fmla="*/ 9747 h 959368"/>
              <a:gd name="connsiteX18" fmla="*/ 2008682 w 2008682"/>
              <a:gd name="connsiteY18" fmla="*/ 479684 h 959368"/>
              <a:gd name="connsiteX19" fmla="*/ 1678898 w 2008682"/>
              <a:gd name="connsiteY19" fmla="*/ 0 h 95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8682" h="959368">
                <a:moveTo>
                  <a:pt x="2008682" y="479684"/>
                </a:moveTo>
                <a:cubicBezTo>
                  <a:pt x="2008682" y="711455"/>
                  <a:pt x="1893955" y="904885"/>
                  <a:pt x="1741338" y="949621"/>
                </a:cubicBezTo>
                <a:lnTo>
                  <a:pt x="1676386" y="959000"/>
                </a:lnTo>
                <a:lnTo>
                  <a:pt x="1678898" y="959368"/>
                </a:lnTo>
                <a:cubicBezTo>
                  <a:pt x="1861033" y="959368"/>
                  <a:pt x="2008682" y="744606"/>
                  <a:pt x="2008682" y="479684"/>
                </a:cubicBezTo>
                <a:close/>
                <a:moveTo>
                  <a:pt x="1673835" y="0"/>
                </a:moveTo>
                <a:lnTo>
                  <a:pt x="334847" y="0"/>
                </a:lnTo>
                <a:cubicBezTo>
                  <a:pt x="149848" y="0"/>
                  <a:pt x="0" y="214803"/>
                  <a:pt x="0" y="479684"/>
                </a:cubicBezTo>
                <a:cubicBezTo>
                  <a:pt x="0" y="744566"/>
                  <a:pt x="149848" y="959368"/>
                  <a:pt x="334847" y="959368"/>
                </a:cubicBezTo>
                <a:lnTo>
                  <a:pt x="1673835" y="959368"/>
                </a:lnTo>
                <a:lnTo>
                  <a:pt x="1676386" y="959000"/>
                </a:lnTo>
                <a:lnTo>
                  <a:pt x="1612435" y="949623"/>
                </a:lnTo>
                <a:cubicBezTo>
                  <a:pt x="1462158" y="904894"/>
                  <a:pt x="1349114" y="711491"/>
                  <a:pt x="1349114" y="479684"/>
                </a:cubicBezTo>
                <a:cubicBezTo>
                  <a:pt x="1349114" y="247877"/>
                  <a:pt x="1462158" y="54474"/>
                  <a:pt x="1612435" y="9746"/>
                </a:cubicBezTo>
                <a:lnTo>
                  <a:pt x="1676386" y="368"/>
                </a:lnTo>
                <a:close/>
                <a:moveTo>
                  <a:pt x="1678898" y="0"/>
                </a:moveTo>
                <a:lnTo>
                  <a:pt x="1676386" y="368"/>
                </a:lnTo>
                <a:lnTo>
                  <a:pt x="1741338" y="9747"/>
                </a:lnTo>
                <a:cubicBezTo>
                  <a:pt x="1893955" y="54483"/>
                  <a:pt x="2008682" y="247913"/>
                  <a:pt x="2008682" y="479684"/>
                </a:cubicBezTo>
                <a:cubicBezTo>
                  <a:pt x="2008682" y="214762"/>
                  <a:pt x="1861033" y="0"/>
                  <a:pt x="1678898" y="0"/>
                </a:cubicBezTo>
                <a:close/>
              </a:path>
            </a:pathLst>
          </a:cu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0">
                <a:schemeClr val="bg2">
                  <a:lumMod val="75000"/>
                </a:schemeClr>
              </a:gs>
              <a:gs pos="94000">
                <a:schemeClr val="bg1">
                  <a:lumMod val="65000"/>
                </a:schemeClr>
              </a:gs>
              <a:gs pos="62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 rot="19378313">
            <a:off x="-838536" y="515132"/>
            <a:ext cx="3497836" cy="69876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2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03332" y="4421747"/>
            <a:ext cx="824508" cy="959368"/>
          </a:xfrm>
          <a:prstGeom prst="ellipse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28000">
                <a:schemeClr val="bg1">
                  <a:lumMod val="85000"/>
                </a:schemeClr>
              </a:gs>
              <a:gs pos="58000">
                <a:schemeClr val="bg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 flipH="1">
            <a:off x="9398414" y="4622433"/>
            <a:ext cx="1618577" cy="54591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রেখা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334081" y="4895388"/>
            <a:ext cx="6166301" cy="604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 flipH="1">
            <a:off x="8579755" y="4421747"/>
            <a:ext cx="2536920" cy="959368"/>
          </a:xfrm>
          <a:custGeom>
            <a:avLst/>
            <a:gdLst>
              <a:gd name="connsiteX0" fmla="*/ 2008682 w 2008682"/>
              <a:gd name="connsiteY0" fmla="*/ 479684 h 959368"/>
              <a:gd name="connsiteX1" fmla="*/ 1741338 w 2008682"/>
              <a:gd name="connsiteY1" fmla="*/ 949621 h 959368"/>
              <a:gd name="connsiteX2" fmla="*/ 1676386 w 2008682"/>
              <a:gd name="connsiteY2" fmla="*/ 959000 h 959368"/>
              <a:gd name="connsiteX3" fmla="*/ 1678898 w 2008682"/>
              <a:gd name="connsiteY3" fmla="*/ 959368 h 959368"/>
              <a:gd name="connsiteX4" fmla="*/ 2008682 w 2008682"/>
              <a:gd name="connsiteY4" fmla="*/ 479684 h 959368"/>
              <a:gd name="connsiteX5" fmla="*/ 1673835 w 2008682"/>
              <a:gd name="connsiteY5" fmla="*/ 0 h 959368"/>
              <a:gd name="connsiteX6" fmla="*/ 334847 w 2008682"/>
              <a:gd name="connsiteY6" fmla="*/ 0 h 959368"/>
              <a:gd name="connsiteX7" fmla="*/ 0 w 2008682"/>
              <a:gd name="connsiteY7" fmla="*/ 479684 h 959368"/>
              <a:gd name="connsiteX8" fmla="*/ 334847 w 2008682"/>
              <a:gd name="connsiteY8" fmla="*/ 959368 h 959368"/>
              <a:gd name="connsiteX9" fmla="*/ 1673835 w 2008682"/>
              <a:gd name="connsiteY9" fmla="*/ 959368 h 959368"/>
              <a:gd name="connsiteX10" fmla="*/ 1676386 w 2008682"/>
              <a:gd name="connsiteY10" fmla="*/ 959000 h 959368"/>
              <a:gd name="connsiteX11" fmla="*/ 1612435 w 2008682"/>
              <a:gd name="connsiteY11" fmla="*/ 949623 h 959368"/>
              <a:gd name="connsiteX12" fmla="*/ 1349114 w 2008682"/>
              <a:gd name="connsiteY12" fmla="*/ 479684 h 959368"/>
              <a:gd name="connsiteX13" fmla="*/ 1612435 w 2008682"/>
              <a:gd name="connsiteY13" fmla="*/ 9746 h 959368"/>
              <a:gd name="connsiteX14" fmla="*/ 1676386 w 2008682"/>
              <a:gd name="connsiteY14" fmla="*/ 368 h 959368"/>
              <a:gd name="connsiteX15" fmla="*/ 1678898 w 2008682"/>
              <a:gd name="connsiteY15" fmla="*/ 0 h 959368"/>
              <a:gd name="connsiteX16" fmla="*/ 1676386 w 2008682"/>
              <a:gd name="connsiteY16" fmla="*/ 368 h 959368"/>
              <a:gd name="connsiteX17" fmla="*/ 1741338 w 2008682"/>
              <a:gd name="connsiteY17" fmla="*/ 9747 h 959368"/>
              <a:gd name="connsiteX18" fmla="*/ 2008682 w 2008682"/>
              <a:gd name="connsiteY18" fmla="*/ 479684 h 959368"/>
              <a:gd name="connsiteX19" fmla="*/ 1678898 w 2008682"/>
              <a:gd name="connsiteY19" fmla="*/ 0 h 95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8682" h="959368">
                <a:moveTo>
                  <a:pt x="2008682" y="479684"/>
                </a:moveTo>
                <a:cubicBezTo>
                  <a:pt x="2008682" y="711455"/>
                  <a:pt x="1893955" y="904885"/>
                  <a:pt x="1741338" y="949621"/>
                </a:cubicBezTo>
                <a:lnTo>
                  <a:pt x="1676386" y="959000"/>
                </a:lnTo>
                <a:lnTo>
                  <a:pt x="1678898" y="959368"/>
                </a:lnTo>
                <a:cubicBezTo>
                  <a:pt x="1861033" y="959368"/>
                  <a:pt x="2008682" y="744606"/>
                  <a:pt x="2008682" y="479684"/>
                </a:cubicBezTo>
                <a:close/>
                <a:moveTo>
                  <a:pt x="1673835" y="0"/>
                </a:moveTo>
                <a:lnTo>
                  <a:pt x="334847" y="0"/>
                </a:lnTo>
                <a:cubicBezTo>
                  <a:pt x="149848" y="0"/>
                  <a:pt x="0" y="214803"/>
                  <a:pt x="0" y="479684"/>
                </a:cubicBezTo>
                <a:cubicBezTo>
                  <a:pt x="0" y="744566"/>
                  <a:pt x="149848" y="959368"/>
                  <a:pt x="334847" y="959368"/>
                </a:cubicBezTo>
                <a:lnTo>
                  <a:pt x="1673835" y="959368"/>
                </a:lnTo>
                <a:lnTo>
                  <a:pt x="1676386" y="959000"/>
                </a:lnTo>
                <a:lnTo>
                  <a:pt x="1612435" y="949623"/>
                </a:lnTo>
                <a:cubicBezTo>
                  <a:pt x="1462158" y="904894"/>
                  <a:pt x="1349114" y="711491"/>
                  <a:pt x="1349114" y="479684"/>
                </a:cubicBezTo>
                <a:cubicBezTo>
                  <a:pt x="1349114" y="247877"/>
                  <a:pt x="1462158" y="54474"/>
                  <a:pt x="1612435" y="9746"/>
                </a:cubicBezTo>
                <a:lnTo>
                  <a:pt x="1676386" y="368"/>
                </a:lnTo>
                <a:close/>
                <a:moveTo>
                  <a:pt x="1678898" y="0"/>
                </a:moveTo>
                <a:lnTo>
                  <a:pt x="1676386" y="368"/>
                </a:lnTo>
                <a:lnTo>
                  <a:pt x="1741338" y="9747"/>
                </a:lnTo>
                <a:cubicBezTo>
                  <a:pt x="1893955" y="54483"/>
                  <a:pt x="2008682" y="247913"/>
                  <a:pt x="2008682" y="479684"/>
                </a:cubicBezTo>
                <a:cubicBezTo>
                  <a:pt x="2008682" y="214762"/>
                  <a:pt x="1861033" y="0"/>
                  <a:pt x="1678898" y="0"/>
                </a:cubicBezTo>
                <a:close/>
              </a:path>
            </a:pathLst>
          </a:cu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0">
                <a:schemeClr val="bg2">
                  <a:lumMod val="75000"/>
                </a:schemeClr>
              </a:gs>
              <a:gs pos="94000">
                <a:schemeClr val="bg1">
                  <a:lumMod val="65000"/>
                </a:schemeClr>
              </a:gs>
              <a:gs pos="62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15574" y="3464928"/>
            <a:ext cx="6094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5574" y="1991500"/>
            <a:ext cx="596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8352" y="1955096"/>
            <a:ext cx="596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3874" y="3024969"/>
            <a:ext cx="6755095" cy="5279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/>
              </a:gs>
              <a:gs pos="92000">
                <a:schemeClr val="bg1">
                  <a:lumMod val="85000"/>
                </a:schemeClr>
              </a:gs>
              <a:gs pos="40694">
                <a:schemeClr val="bg1"/>
              </a:gs>
              <a:gs pos="12000">
                <a:schemeClr val="bg1">
                  <a:lumMod val="8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6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33874" y="4257314"/>
            <a:ext cx="6755095" cy="527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/>
              </a:gs>
              <a:gs pos="92000">
                <a:schemeClr val="bg1">
                  <a:lumMod val="85000"/>
                </a:schemeClr>
              </a:gs>
              <a:gs pos="40694">
                <a:schemeClr val="bg1"/>
              </a:gs>
              <a:gs pos="12000">
                <a:schemeClr val="bg1">
                  <a:lumMod val="8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1"/>
          </a:gra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CD</a:t>
            </a:r>
            <a:r>
              <a:rPr lang="en-US" sz="36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54315" y="3546788"/>
            <a:ext cx="6351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4081" y="5011581"/>
            <a:ext cx="580802" cy="7763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51833" y="4996394"/>
            <a:ext cx="5741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41304" y="5713029"/>
            <a:ext cx="6755095" cy="527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/>
              </a:gs>
              <a:gs pos="92000">
                <a:schemeClr val="bg1">
                  <a:lumMod val="85000"/>
                </a:schemeClr>
              </a:gs>
              <a:gs pos="40694">
                <a:schemeClr val="bg1"/>
              </a:gs>
              <a:gs pos="12000">
                <a:schemeClr val="bg1">
                  <a:lumMod val="8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1"/>
          </a:gra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EF</a:t>
            </a:r>
            <a:r>
              <a:rPr lang="en-US" sz="36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0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1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35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44444E-6 L -0.13346 0.00348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0" y="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8" fill="hold" grpId="1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6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35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1.11111E-6 L -0.13346 0.00347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0" y="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8" fill="hold" grpId="1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0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7" presetID="35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33333E-6 L -0.13346 0.00348 " pathEditMode="relative" rAng="0" ptsTypes="AA">
                                          <p:cBhvr>
                                            <p:cTn id="1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0" y="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4" grpId="1" animBg="1"/>
          <p:bldP spid="5" grpId="0" animBg="1"/>
          <p:bldP spid="6" grpId="0" animBg="1"/>
          <p:bldP spid="7" grpId="0" animBg="1"/>
          <p:bldP spid="7" grpId="1" animBg="1"/>
          <p:bldP spid="9" grpId="0" animBg="1"/>
          <p:bldP spid="10" grpId="0"/>
          <p:bldP spid="11" grpId="0" animBg="1"/>
          <p:bldP spid="12" grpId="0" animBg="1"/>
          <p:bldP spid="12" grpId="1" animBg="1"/>
          <p:bldP spid="14" grpId="0" animBg="1"/>
          <p:bldP spid="15" grpId="0"/>
          <p:bldP spid="16" grpId="0"/>
          <p:bldP spid="17" grpId="0"/>
          <p:bldP spid="18" grpId="0" animBg="1"/>
          <p:bldP spid="18" grpId="1" animBg="1"/>
          <p:bldP spid="19" grpId="0" animBg="1"/>
          <p:bldP spid="19" grpId="1" animBg="1"/>
          <p:bldP spid="20" grpId="0"/>
          <p:bldP spid="21" grpId="0"/>
          <p:bldP spid="22" grpId="0"/>
          <p:bldP spid="23" grpId="0" animBg="1"/>
          <p:bldP spid="2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35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44444E-6 L -0.13346 0.00348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0" y="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35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1.11111E-6 L -0.13346 0.00347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0" y="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7" presetID="35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33333E-6 L -0.13346 0.00348 " pathEditMode="relative" rAng="0" ptsTypes="AA">
                                          <p:cBhvr>
                                            <p:cTn id="1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0" y="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4" grpId="1" animBg="1"/>
          <p:bldP spid="5" grpId="0" animBg="1"/>
          <p:bldP spid="6" grpId="0" animBg="1"/>
          <p:bldP spid="7" grpId="0" animBg="1"/>
          <p:bldP spid="7" grpId="1" animBg="1"/>
          <p:bldP spid="9" grpId="0" animBg="1"/>
          <p:bldP spid="10" grpId="0"/>
          <p:bldP spid="11" grpId="0" animBg="1"/>
          <p:bldP spid="12" grpId="0" animBg="1"/>
          <p:bldP spid="12" grpId="1" animBg="1"/>
          <p:bldP spid="14" grpId="0" animBg="1"/>
          <p:bldP spid="15" grpId="0"/>
          <p:bldP spid="16" grpId="0"/>
          <p:bldP spid="17" grpId="0"/>
          <p:bldP spid="18" grpId="0" animBg="1"/>
          <p:bldP spid="18" grpId="1" animBg="1"/>
          <p:bldP spid="19" grpId="0" animBg="1"/>
          <p:bldP spid="19" grpId="1" animBg="1"/>
          <p:bldP spid="20" grpId="0"/>
          <p:bldP spid="21" grpId="0"/>
          <p:bldP spid="22" grpId="0"/>
          <p:bldP spid="23" grpId="0" animBg="1"/>
          <p:bldP spid="2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28" y="1008598"/>
            <a:ext cx="7333398" cy="4888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566">
            <a:off x="6805491" y="1340546"/>
            <a:ext cx="3539998" cy="43615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18453" y="212224"/>
            <a:ext cx="6755095" cy="527924"/>
          </a:xfrm>
          <a:prstGeom prst="roundRect">
            <a:avLst>
              <a:gd name="adj" fmla="val 50000"/>
            </a:avLst>
          </a:prstGeom>
          <a:solidFill>
            <a:srgbClr val="558938"/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16333" y="218513"/>
            <a:ext cx="6755095" cy="527924"/>
          </a:xfrm>
          <a:prstGeom prst="roundRect">
            <a:avLst>
              <a:gd name="adj" fmla="val 50000"/>
            </a:avLst>
          </a:prstGeom>
          <a:solidFill>
            <a:srgbClr val="81B13A"/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31472" y="953925"/>
            <a:ext cx="6755095" cy="527924"/>
          </a:xfrm>
          <a:prstGeom prst="roundRect">
            <a:avLst>
              <a:gd name="adj" fmla="val 50000"/>
            </a:avLst>
          </a:prstGeom>
          <a:solidFill>
            <a:srgbClr val="A8A42B"/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09391" y="1824543"/>
            <a:ext cx="6755095" cy="527924"/>
          </a:xfrm>
          <a:prstGeom prst="roundRect">
            <a:avLst>
              <a:gd name="adj" fmla="val 50000"/>
            </a:avLst>
          </a:prstGeom>
          <a:solidFill>
            <a:srgbClr val="CBC556"/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0416" y="2695161"/>
            <a:ext cx="6755095" cy="527924"/>
          </a:xfrm>
          <a:prstGeom prst="roundRect">
            <a:avLst>
              <a:gd name="adj" fmla="val 50000"/>
            </a:avLst>
          </a:prstGeom>
          <a:solidFill>
            <a:srgbClr val="CBC556"/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1284" y="3635784"/>
            <a:ext cx="6755095" cy="527924"/>
          </a:xfrm>
          <a:prstGeom prst="roundRect">
            <a:avLst>
              <a:gd name="adj" fmla="val 50000"/>
            </a:avLst>
          </a:prstGeom>
          <a:solidFill>
            <a:srgbClr val="CBC556"/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59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07407E-6 L -0.4487 -0.03125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435" y="-1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3" fill="hold" grpId="0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5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6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07407E-6 L -0.4487 -0.03125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435" y="-1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5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6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566">
            <a:off x="1273471" y="1107732"/>
            <a:ext cx="3539998" cy="4361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1696">
            <a:off x="3043667" y="597677"/>
            <a:ext cx="2200275" cy="538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983" b="18837"/>
          <a:stretch/>
        </p:blipFill>
        <p:spPr>
          <a:xfrm rot="1321566">
            <a:off x="1429237" y="1067309"/>
            <a:ext cx="3151195" cy="3539938"/>
          </a:xfrm>
          <a:prstGeom prst="rect">
            <a:avLst/>
          </a:prstGeom>
        </p:spPr>
      </p:pic>
      <p:sp>
        <p:nvSpPr>
          <p:cNvPr id="5" name="Lightning Bolt 4"/>
          <p:cNvSpPr/>
          <p:nvPr/>
        </p:nvSpPr>
        <p:spPr>
          <a:xfrm rot="18301554">
            <a:off x="2687251" y="4765754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494" b="30620"/>
          <a:stretch/>
        </p:blipFill>
        <p:spPr>
          <a:xfrm rot="1321566">
            <a:off x="1554089" y="1047055"/>
            <a:ext cx="2849890" cy="302603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193171">
            <a:off x="1919858" y="813068"/>
            <a:ext cx="4023550" cy="5184034"/>
            <a:chOff x="-305283" y="366458"/>
            <a:chExt cx="4023550" cy="5184034"/>
          </a:xfrm>
        </p:grpSpPr>
        <p:grpSp>
          <p:nvGrpSpPr>
            <p:cNvPr id="8" name="Group 7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17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13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1696">
            <a:off x="3196067" y="750077"/>
            <a:ext cx="2200275" cy="5381625"/>
          </a:xfrm>
          <a:prstGeom prst="rect">
            <a:avLst/>
          </a:prstGeom>
        </p:spPr>
      </p:pic>
      <p:sp>
        <p:nvSpPr>
          <p:cNvPr id="20" name="Lightning Bolt 19"/>
          <p:cNvSpPr/>
          <p:nvPr/>
        </p:nvSpPr>
        <p:spPr>
          <a:xfrm rot="18301554">
            <a:off x="2509871" y="3958792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8408" y="5407075"/>
            <a:ext cx="9986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endParaRPr lang="en-US" sz="5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0808" y="5334356"/>
            <a:ext cx="9986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0759" y="5327140"/>
            <a:ext cx="9986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endParaRPr lang="en-US" sz="5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1858" y="5334356"/>
            <a:ext cx="9986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9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35872 -0.25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129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12 -0.26065 L -0.08503 -0.1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7" y="80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44948 -0.04537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-226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3 -0.10047 L 0.26796 -0.29908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99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39024 -0.0238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0" grpId="0" animBg="1"/>
      <p:bldP spid="20" grpId="1" animBg="1"/>
      <p:bldP spid="21" grpId="0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7748662">
            <a:off x="2189226" y="286526"/>
            <a:ext cx="2169856" cy="3796822"/>
            <a:chOff x="5463233" y="1404315"/>
            <a:chExt cx="1920975" cy="3278264"/>
          </a:xfrm>
        </p:grpSpPr>
        <p:grpSp>
          <p:nvGrpSpPr>
            <p:cNvPr id="3" name="Group 2"/>
            <p:cNvGrpSpPr/>
            <p:nvPr/>
          </p:nvGrpSpPr>
          <p:grpSpPr>
            <a:xfrm rot="21349841">
              <a:off x="7012701" y="1988367"/>
              <a:ext cx="371507" cy="2595833"/>
              <a:chOff x="5312544" y="1414135"/>
              <a:chExt cx="371507" cy="2595833"/>
            </a:xfrm>
          </p:grpSpPr>
          <p:sp>
            <p:nvSpPr>
              <p:cNvPr id="24" name="Isosceles Triangle 23"/>
              <p:cNvSpPr/>
              <p:nvPr/>
            </p:nvSpPr>
            <p:spPr>
              <a:xfrm rot="21236438" flipV="1">
                <a:off x="5563439" y="3662443"/>
                <a:ext cx="120612" cy="347525"/>
              </a:xfrm>
              <a:prstGeom prst="triangle">
                <a:avLst>
                  <a:gd name="adj" fmla="val 52000"/>
                </a:avLst>
              </a:prstGeom>
              <a:gradFill>
                <a:gsLst>
                  <a:gs pos="56000">
                    <a:srgbClr val="7B7878"/>
                  </a:gs>
                  <a:gs pos="61000">
                    <a:schemeClr val="tx1"/>
                  </a:gs>
                  <a:gs pos="34000">
                    <a:schemeClr val="tx1"/>
                  </a:gs>
                  <a:gs pos="53100">
                    <a:schemeClr val="bg1"/>
                  </a:gs>
                  <a:gs pos="47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5312544" y="1414135"/>
                <a:ext cx="371449" cy="2411463"/>
                <a:chOff x="9632949" y="628130"/>
                <a:chExt cx="371449" cy="2411463"/>
              </a:xfrm>
            </p:grpSpPr>
            <p:sp>
              <p:nvSpPr>
                <p:cNvPr id="26" name="Freeform 25"/>
                <p:cNvSpPr/>
                <p:nvPr/>
              </p:nvSpPr>
              <p:spPr>
                <a:xfrm rot="21012721">
                  <a:off x="9702170" y="712810"/>
                  <a:ext cx="176579" cy="1891705"/>
                </a:xfrm>
                <a:custGeom>
                  <a:avLst/>
                  <a:gdLst>
                    <a:gd name="connsiteX0" fmla="*/ 176560 w 176579"/>
                    <a:gd name="connsiteY0" fmla="*/ 0 h 1891705"/>
                    <a:gd name="connsiteX1" fmla="*/ 170330 w 176579"/>
                    <a:gd name="connsiteY1" fmla="*/ 1545989 h 1891705"/>
                    <a:gd name="connsiteX2" fmla="*/ 107690 w 176579"/>
                    <a:gd name="connsiteY2" fmla="*/ 1834320 h 1891705"/>
                    <a:gd name="connsiteX3" fmla="*/ 4424 w 176579"/>
                    <a:gd name="connsiteY3" fmla="*/ 1891705 h 1891705"/>
                    <a:gd name="connsiteX4" fmla="*/ 0 w 176579"/>
                    <a:gd name="connsiteY4" fmla="*/ 0 h 1891705"/>
                    <a:gd name="connsiteX5" fmla="*/ 176560 w 176579"/>
                    <a:gd name="connsiteY5" fmla="*/ 0 h 1891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579" h="1891705">
                      <a:moveTo>
                        <a:pt x="176560" y="0"/>
                      </a:moveTo>
                      <a:cubicBezTo>
                        <a:pt x="176997" y="499559"/>
                        <a:pt x="169893" y="1046430"/>
                        <a:pt x="170330" y="1545989"/>
                      </a:cubicBezTo>
                      <a:lnTo>
                        <a:pt x="107690" y="1834320"/>
                      </a:lnTo>
                      <a:lnTo>
                        <a:pt x="4424" y="1891705"/>
                      </a:lnTo>
                      <a:lnTo>
                        <a:pt x="0" y="0"/>
                      </a:lnTo>
                      <a:lnTo>
                        <a:pt x="176560" y="0"/>
                      </a:lnTo>
                      <a:close/>
                    </a:path>
                  </a:pathLst>
                </a:custGeom>
                <a:solidFill>
                  <a:srgbClr val="89FF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21012721">
                  <a:off x="9632949" y="628130"/>
                  <a:ext cx="371449" cy="2411463"/>
                </a:xfrm>
                <a:custGeom>
                  <a:avLst/>
                  <a:gdLst>
                    <a:gd name="connsiteX0" fmla="*/ 363166 w 371449"/>
                    <a:gd name="connsiteY0" fmla="*/ 3906 h 2411463"/>
                    <a:gd name="connsiteX1" fmla="*/ 370181 w 371449"/>
                    <a:gd name="connsiteY1" fmla="*/ 1695423 h 2411463"/>
                    <a:gd name="connsiteX2" fmla="*/ 192567 w 371449"/>
                    <a:gd name="connsiteY2" fmla="*/ 2411463 h 2411463"/>
                    <a:gd name="connsiteX3" fmla="*/ 0 w 371449"/>
                    <a:gd name="connsiteY3" fmla="*/ 2404710 h 2411463"/>
                    <a:gd name="connsiteX4" fmla="*/ 13269 w 371449"/>
                    <a:gd name="connsiteY4" fmla="*/ 0 h 2411463"/>
                    <a:gd name="connsiteX5" fmla="*/ 363166 w 371449"/>
                    <a:gd name="connsiteY5" fmla="*/ 3906 h 2411463"/>
                    <a:gd name="connsiteX6" fmla="*/ 275976 w 371449"/>
                    <a:gd name="connsiteY6" fmla="*/ 82434 h 2411463"/>
                    <a:gd name="connsiteX7" fmla="*/ 99416 w 371449"/>
                    <a:gd name="connsiteY7" fmla="*/ 82434 h 2411463"/>
                    <a:gd name="connsiteX8" fmla="*/ 103840 w 371449"/>
                    <a:gd name="connsiteY8" fmla="*/ 1974139 h 2411463"/>
                    <a:gd name="connsiteX9" fmla="*/ 207106 w 371449"/>
                    <a:gd name="connsiteY9" fmla="*/ 1916754 h 2411463"/>
                    <a:gd name="connsiteX10" fmla="*/ 269746 w 371449"/>
                    <a:gd name="connsiteY10" fmla="*/ 1628423 h 2411463"/>
                    <a:gd name="connsiteX11" fmla="*/ 275976 w 371449"/>
                    <a:gd name="connsiteY11" fmla="*/ 82434 h 241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49" h="2411463">
                      <a:moveTo>
                        <a:pt x="363166" y="3906"/>
                      </a:moveTo>
                      <a:cubicBezTo>
                        <a:pt x="356851" y="647201"/>
                        <a:pt x="376496" y="1052128"/>
                        <a:pt x="370181" y="1695423"/>
                      </a:cubicBezTo>
                      <a:lnTo>
                        <a:pt x="192567" y="2411463"/>
                      </a:lnTo>
                      <a:lnTo>
                        <a:pt x="0" y="2404710"/>
                      </a:lnTo>
                      <a:cubicBezTo>
                        <a:pt x="4422" y="1603140"/>
                        <a:pt x="8847" y="801571"/>
                        <a:pt x="13269" y="0"/>
                      </a:cubicBezTo>
                      <a:lnTo>
                        <a:pt x="363166" y="3906"/>
                      </a:lnTo>
                      <a:close/>
                      <a:moveTo>
                        <a:pt x="275976" y="82434"/>
                      </a:moveTo>
                      <a:lnTo>
                        <a:pt x="99416" y="82434"/>
                      </a:lnTo>
                      <a:lnTo>
                        <a:pt x="103840" y="1974139"/>
                      </a:lnTo>
                      <a:lnTo>
                        <a:pt x="207106" y="1916754"/>
                      </a:lnTo>
                      <a:lnTo>
                        <a:pt x="269746" y="1628423"/>
                      </a:lnTo>
                      <a:cubicBezTo>
                        <a:pt x="269309" y="1128864"/>
                        <a:pt x="276413" y="581993"/>
                        <a:pt x="275976" y="82434"/>
                      </a:cubicBezTo>
                      <a:close/>
                    </a:path>
                  </a:pathLst>
                </a:custGeom>
                <a:solidFill>
                  <a:srgbClr val="6EFEFE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" name="Freeform 3"/>
            <p:cNvSpPr/>
            <p:nvPr/>
          </p:nvSpPr>
          <p:spPr>
            <a:xfrm rot="1098449">
              <a:off x="6180006" y="2178931"/>
              <a:ext cx="177987" cy="1287785"/>
            </a:xfrm>
            <a:custGeom>
              <a:avLst/>
              <a:gdLst>
                <a:gd name="connsiteX0" fmla="*/ 0 w 177987"/>
                <a:gd name="connsiteY0" fmla="*/ 0 h 1287785"/>
                <a:gd name="connsiteX1" fmla="*/ 177987 w 177987"/>
                <a:gd name="connsiteY1" fmla="*/ 0 h 1287785"/>
                <a:gd name="connsiteX2" fmla="*/ 177987 w 177987"/>
                <a:gd name="connsiteY2" fmla="*/ 1160536 h 1287785"/>
                <a:gd name="connsiteX3" fmla="*/ 4458 w 177987"/>
                <a:gd name="connsiteY3" fmla="*/ 1287785 h 1287785"/>
                <a:gd name="connsiteX4" fmla="*/ 0 w 177987"/>
                <a:gd name="connsiteY4" fmla="*/ 0 h 128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87" h="1287785">
                  <a:moveTo>
                    <a:pt x="0" y="0"/>
                  </a:moveTo>
                  <a:lnTo>
                    <a:pt x="177987" y="0"/>
                  </a:lnTo>
                  <a:lnTo>
                    <a:pt x="177987" y="1160536"/>
                  </a:lnTo>
                  <a:lnTo>
                    <a:pt x="4458" y="1287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F0F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1098449">
              <a:off x="5800158" y="2065340"/>
              <a:ext cx="559251" cy="1949042"/>
            </a:xfrm>
            <a:custGeom>
              <a:avLst/>
              <a:gdLst>
                <a:gd name="connsiteX0" fmla="*/ 462225 w 793565"/>
                <a:gd name="connsiteY0" fmla="*/ 4982 h 2069249"/>
                <a:gd name="connsiteX1" fmla="*/ 777393 w 793565"/>
                <a:gd name="connsiteY1" fmla="*/ 0 h 2069249"/>
                <a:gd name="connsiteX2" fmla="*/ 793565 w 793565"/>
                <a:gd name="connsiteY2" fmla="*/ 1796710 h 2069249"/>
                <a:gd name="connsiteX3" fmla="*/ 650028 w 793565"/>
                <a:gd name="connsiteY3" fmla="*/ 1864802 h 2069249"/>
                <a:gd name="connsiteX4" fmla="*/ 401378 w 793565"/>
                <a:gd name="connsiteY4" fmla="*/ 2069249 h 2069249"/>
                <a:gd name="connsiteX5" fmla="*/ 0 w 793565"/>
                <a:gd name="connsiteY5" fmla="*/ 1746340 h 2069249"/>
                <a:gd name="connsiteX6" fmla="*/ 466337 w 793565"/>
                <a:gd name="connsiteY6" fmla="*/ 1397450 h 2069249"/>
                <a:gd name="connsiteX7" fmla="*/ 462225 w 793565"/>
                <a:gd name="connsiteY7" fmla="*/ 4982 h 2069249"/>
                <a:gd name="connsiteX8" fmla="*/ 536410 w 793565"/>
                <a:gd name="connsiteY8" fmla="*/ 65140 h 2069249"/>
                <a:gd name="connsiteX9" fmla="*/ 540868 w 793565"/>
                <a:gd name="connsiteY9" fmla="*/ 1352925 h 2069249"/>
                <a:gd name="connsiteX10" fmla="*/ 714397 w 793565"/>
                <a:gd name="connsiteY10" fmla="*/ 1225676 h 2069249"/>
                <a:gd name="connsiteX11" fmla="*/ 714397 w 793565"/>
                <a:gd name="connsiteY11" fmla="*/ 65140 h 2069249"/>
                <a:gd name="connsiteX12" fmla="*/ 536410 w 793565"/>
                <a:gd name="connsiteY12" fmla="*/ 65140 h 2069249"/>
                <a:gd name="connsiteX0" fmla="*/ 367239 w 698579"/>
                <a:gd name="connsiteY0" fmla="*/ 4982 h 2069249"/>
                <a:gd name="connsiteX1" fmla="*/ 682407 w 698579"/>
                <a:gd name="connsiteY1" fmla="*/ 0 h 2069249"/>
                <a:gd name="connsiteX2" fmla="*/ 698579 w 698579"/>
                <a:gd name="connsiteY2" fmla="*/ 1796710 h 2069249"/>
                <a:gd name="connsiteX3" fmla="*/ 555042 w 698579"/>
                <a:gd name="connsiteY3" fmla="*/ 1864802 h 2069249"/>
                <a:gd name="connsiteX4" fmla="*/ 306392 w 698579"/>
                <a:gd name="connsiteY4" fmla="*/ 2069249 h 2069249"/>
                <a:gd name="connsiteX5" fmla="*/ 0 w 698579"/>
                <a:gd name="connsiteY5" fmla="*/ 1729288 h 2069249"/>
                <a:gd name="connsiteX6" fmla="*/ 371351 w 698579"/>
                <a:gd name="connsiteY6" fmla="*/ 1397450 h 2069249"/>
                <a:gd name="connsiteX7" fmla="*/ 367239 w 698579"/>
                <a:gd name="connsiteY7" fmla="*/ 4982 h 2069249"/>
                <a:gd name="connsiteX8" fmla="*/ 441424 w 698579"/>
                <a:gd name="connsiteY8" fmla="*/ 65140 h 2069249"/>
                <a:gd name="connsiteX9" fmla="*/ 445882 w 698579"/>
                <a:gd name="connsiteY9" fmla="*/ 1352925 h 2069249"/>
                <a:gd name="connsiteX10" fmla="*/ 619411 w 698579"/>
                <a:gd name="connsiteY10" fmla="*/ 1225676 h 2069249"/>
                <a:gd name="connsiteX11" fmla="*/ 619411 w 698579"/>
                <a:gd name="connsiteY11" fmla="*/ 65140 h 2069249"/>
                <a:gd name="connsiteX12" fmla="*/ 441424 w 698579"/>
                <a:gd name="connsiteY12" fmla="*/ 65140 h 2069249"/>
                <a:gd name="connsiteX0" fmla="*/ 336942 w 668282"/>
                <a:gd name="connsiteY0" fmla="*/ 4982 h 2069249"/>
                <a:gd name="connsiteX1" fmla="*/ 652110 w 668282"/>
                <a:gd name="connsiteY1" fmla="*/ 0 h 2069249"/>
                <a:gd name="connsiteX2" fmla="*/ 668282 w 668282"/>
                <a:gd name="connsiteY2" fmla="*/ 1796710 h 2069249"/>
                <a:gd name="connsiteX3" fmla="*/ 524745 w 668282"/>
                <a:gd name="connsiteY3" fmla="*/ 1864802 h 2069249"/>
                <a:gd name="connsiteX4" fmla="*/ 276095 w 668282"/>
                <a:gd name="connsiteY4" fmla="*/ 2069249 h 2069249"/>
                <a:gd name="connsiteX5" fmla="*/ 0 w 668282"/>
                <a:gd name="connsiteY5" fmla="*/ 1690513 h 2069249"/>
                <a:gd name="connsiteX6" fmla="*/ 341054 w 668282"/>
                <a:gd name="connsiteY6" fmla="*/ 1397450 h 2069249"/>
                <a:gd name="connsiteX7" fmla="*/ 336942 w 668282"/>
                <a:gd name="connsiteY7" fmla="*/ 4982 h 2069249"/>
                <a:gd name="connsiteX8" fmla="*/ 411127 w 668282"/>
                <a:gd name="connsiteY8" fmla="*/ 65140 h 2069249"/>
                <a:gd name="connsiteX9" fmla="*/ 415585 w 668282"/>
                <a:gd name="connsiteY9" fmla="*/ 1352925 h 2069249"/>
                <a:gd name="connsiteX10" fmla="*/ 589114 w 668282"/>
                <a:gd name="connsiteY10" fmla="*/ 1225676 h 2069249"/>
                <a:gd name="connsiteX11" fmla="*/ 589114 w 668282"/>
                <a:gd name="connsiteY11" fmla="*/ 65140 h 2069249"/>
                <a:gd name="connsiteX12" fmla="*/ 411127 w 668282"/>
                <a:gd name="connsiteY12" fmla="*/ 65140 h 2069249"/>
                <a:gd name="connsiteX0" fmla="*/ 276735 w 608075"/>
                <a:gd name="connsiteY0" fmla="*/ 4982 h 2069249"/>
                <a:gd name="connsiteX1" fmla="*/ 591903 w 608075"/>
                <a:gd name="connsiteY1" fmla="*/ 0 h 2069249"/>
                <a:gd name="connsiteX2" fmla="*/ 608075 w 608075"/>
                <a:gd name="connsiteY2" fmla="*/ 1796710 h 2069249"/>
                <a:gd name="connsiteX3" fmla="*/ 464538 w 608075"/>
                <a:gd name="connsiteY3" fmla="*/ 1864802 h 2069249"/>
                <a:gd name="connsiteX4" fmla="*/ 215888 w 608075"/>
                <a:gd name="connsiteY4" fmla="*/ 2069249 h 2069249"/>
                <a:gd name="connsiteX5" fmla="*/ 0 w 608075"/>
                <a:gd name="connsiteY5" fmla="*/ 1662887 h 2069249"/>
                <a:gd name="connsiteX6" fmla="*/ 280847 w 608075"/>
                <a:gd name="connsiteY6" fmla="*/ 1397450 h 2069249"/>
                <a:gd name="connsiteX7" fmla="*/ 276735 w 608075"/>
                <a:gd name="connsiteY7" fmla="*/ 4982 h 2069249"/>
                <a:gd name="connsiteX8" fmla="*/ 350920 w 608075"/>
                <a:gd name="connsiteY8" fmla="*/ 65140 h 2069249"/>
                <a:gd name="connsiteX9" fmla="*/ 355378 w 608075"/>
                <a:gd name="connsiteY9" fmla="*/ 1352925 h 2069249"/>
                <a:gd name="connsiteX10" fmla="*/ 528907 w 608075"/>
                <a:gd name="connsiteY10" fmla="*/ 1225676 h 2069249"/>
                <a:gd name="connsiteX11" fmla="*/ 528907 w 608075"/>
                <a:gd name="connsiteY11" fmla="*/ 65140 h 2069249"/>
                <a:gd name="connsiteX12" fmla="*/ 350920 w 608075"/>
                <a:gd name="connsiteY12" fmla="*/ 65140 h 2069249"/>
                <a:gd name="connsiteX0" fmla="*/ 276735 w 608075"/>
                <a:gd name="connsiteY0" fmla="*/ 4982 h 2030031"/>
                <a:gd name="connsiteX1" fmla="*/ 591903 w 608075"/>
                <a:gd name="connsiteY1" fmla="*/ 0 h 2030031"/>
                <a:gd name="connsiteX2" fmla="*/ 608075 w 608075"/>
                <a:gd name="connsiteY2" fmla="*/ 1796710 h 2030031"/>
                <a:gd name="connsiteX3" fmla="*/ 464538 w 608075"/>
                <a:gd name="connsiteY3" fmla="*/ 1864802 h 2030031"/>
                <a:gd name="connsiteX4" fmla="*/ 264553 w 608075"/>
                <a:gd name="connsiteY4" fmla="*/ 2030031 h 2030031"/>
                <a:gd name="connsiteX5" fmla="*/ 0 w 608075"/>
                <a:gd name="connsiteY5" fmla="*/ 1662887 h 2030031"/>
                <a:gd name="connsiteX6" fmla="*/ 280847 w 608075"/>
                <a:gd name="connsiteY6" fmla="*/ 1397450 h 2030031"/>
                <a:gd name="connsiteX7" fmla="*/ 276735 w 608075"/>
                <a:gd name="connsiteY7" fmla="*/ 4982 h 2030031"/>
                <a:gd name="connsiteX8" fmla="*/ 350920 w 608075"/>
                <a:gd name="connsiteY8" fmla="*/ 65140 h 2030031"/>
                <a:gd name="connsiteX9" fmla="*/ 355378 w 608075"/>
                <a:gd name="connsiteY9" fmla="*/ 1352925 h 2030031"/>
                <a:gd name="connsiteX10" fmla="*/ 528907 w 608075"/>
                <a:gd name="connsiteY10" fmla="*/ 1225676 h 2030031"/>
                <a:gd name="connsiteX11" fmla="*/ 528907 w 608075"/>
                <a:gd name="connsiteY11" fmla="*/ 65140 h 2030031"/>
                <a:gd name="connsiteX12" fmla="*/ 350920 w 608075"/>
                <a:gd name="connsiteY12" fmla="*/ 65140 h 2030031"/>
                <a:gd name="connsiteX0" fmla="*/ 276735 w 608075"/>
                <a:gd name="connsiteY0" fmla="*/ 4982 h 1949042"/>
                <a:gd name="connsiteX1" fmla="*/ 591903 w 608075"/>
                <a:gd name="connsiteY1" fmla="*/ 0 h 1949042"/>
                <a:gd name="connsiteX2" fmla="*/ 608075 w 608075"/>
                <a:gd name="connsiteY2" fmla="*/ 1796710 h 1949042"/>
                <a:gd name="connsiteX3" fmla="*/ 464538 w 608075"/>
                <a:gd name="connsiteY3" fmla="*/ 1864802 h 1949042"/>
                <a:gd name="connsiteX4" fmla="*/ 253166 w 608075"/>
                <a:gd name="connsiteY4" fmla="*/ 1949042 h 1949042"/>
                <a:gd name="connsiteX5" fmla="*/ 0 w 608075"/>
                <a:gd name="connsiteY5" fmla="*/ 1662887 h 1949042"/>
                <a:gd name="connsiteX6" fmla="*/ 280847 w 608075"/>
                <a:gd name="connsiteY6" fmla="*/ 1397450 h 1949042"/>
                <a:gd name="connsiteX7" fmla="*/ 276735 w 608075"/>
                <a:gd name="connsiteY7" fmla="*/ 4982 h 1949042"/>
                <a:gd name="connsiteX8" fmla="*/ 350920 w 608075"/>
                <a:gd name="connsiteY8" fmla="*/ 65140 h 1949042"/>
                <a:gd name="connsiteX9" fmla="*/ 355378 w 608075"/>
                <a:gd name="connsiteY9" fmla="*/ 1352925 h 1949042"/>
                <a:gd name="connsiteX10" fmla="*/ 528907 w 608075"/>
                <a:gd name="connsiteY10" fmla="*/ 1225676 h 1949042"/>
                <a:gd name="connsiteX11" fmla="*/ 528907 w 608075"/>
                <a:gd name="connsiteY11" fmla="*/ 65140 h 1949042"/>
                <a:gd name="connsiteX12" fmla="*/ 350920 w 608075"/>
                <a:gd name="connsiteY12" fmla="*/ 65140 h 1949042"/>
                <a:gd name="connsiteX0" fmla="*/ 276735 w 608075"/>
                <a:gd name="connsiteY0" fmla="*/ 4982 h 1949042"/>
                <a:gd name="connsiteX1" fmla="*/ 591903 w 608075"/>
                <a:gd name="connsiteY1" fmla="*/ 0 h 1949042"/>
                <a:gd name="connsiteX2" fmla="*/ 608075 w 608075"/>
                <a:gd name="connsiteY2" fmla="*/ 1796710 h 1949042"/>
                <a:gd name="connsiteX3" fmla="*/ 464538 w 608075"/>
                <a:gd name="connsiteY3" fmla="*/ 1864802 h 1949042"/>
                <a:gd name="connsiteX4" fmla="*/ 253166 w 608075"/>
                <a:gd name="connsiteY4" fmla="*/ 1949042 h 1949042"/>
                <a:gd name="connsiteX5" fmla="*/ 0 w 608075"/>
                <a:gd name="connsiteY5" fmla="*/ 1662887 h 1949042"/>
                <a:gd name="connsiteX6" fmla="*/ 280847 w 608075"/>
                <a:gd name="connsiteY6" fmla="*/ 1397450 h 1949042"/>
                <a:gd name="connsiteX7" fmla="*/ 276735 w 608075"/>
                <a:gd name="connsiteY7" fmla="*/ 4982 h 1949042"/>
                <a:gd name="connsiteX8" fmla="*/ 350920 w 608075"/>
                <a:gd name="connsiteY8" fmla="*/ 65140 h 1949042"/>
                <a:gd name="connsiteX9" fmla="*/ 355378 w 608075"/>
                <a:gd name="connsiteY9" fmla="*/ 1352925 h 1949042"/>
                <a:gd name="connsiteX10" fmla="*/ 528907 w 608075"/>
                <a:gd name="connsiteY10" fmla="*/ 1225676 h 1949042"/>
                <a:gd name="connsiteX11" fmla="*/ 528907 w 608075"/>
                <a:gd name="connsiteY11" fmla="*/ 65140 h 1949042"/>
                <a:gd name="connsiteX12" fmla="*/ 350920 w 608075"/>
                <a:gd name="connsiteY12" fmla="*/ 65140 h 1949042"/>
                <a:gd name="connsiteX0" fmla="*/ 277214 w 608554"/>
                <a:gd name="connsiteY0" fmla="*/ 4982 h 1949042"/>
                <a:gd name="connsiteX1" fmla="*/ 592382 w 608554"/>
                <a:gd name="connsiteY1" fmla="*/ 0 h 1949042"/>
                <a:gd name="connsiteX2" fmla="*/ 608554 w 608554"/>
                <a:gd name="connsiteY2" fmla="*/ 1796710 h 1949042"/>
                <a:gd name="connsiteX3" fmla="*/ 465017 w 608554"/>
                <a:gd name="connsiteY3" fmla="*/ 1864802 h 1949042"/>
                <a:gd name="connsiteX4" fmla="*/ 253645 w 608554"/>
                <a:gd name="connsiteY4" fmla="*/ 1949042 h 1949042"/>
                <a:gd name="connsiteX5" fmla="*/ 479 w 608554"/>
                <a:gd name="connsiteY5" fmla="*/ 1662887 h 1949042"/>
                <a:gd name="connsiteX6" fmla="*/ 237385 w 608554"/>
                <a:gd name="connsiteY6" fmla="*/ 1610944 h 1949042"/>
                <a:gd name="connsiteX7" fmla="*/ 281326 w 608554"/>
                <a:gd name="connsiteY7" fmla="*/ 1397450 h 1949042"/>
                <a:gd name="connsiteX8" fmla="*/ 277214 w 608554"/>
                <a:gd name="connsiteY8" fmla="*/ 4982 h 1949042"/>
                <a:gd name="connsiteX9" fmla="*/ 351399 w 608554"/>
                <a:gd name="connsiteY9" fmla="*/ 65140 h 1949042"/>
                <a:gd name="connsiteX10" fmla="*/ 355857 w 608554"/>
                <a:gd name="connsiteY10" fmla="*/ 1352925 h 1949042"/>
                <a:gd name="connsiteX11" fmla="*/ 529386 w 608554"/>
                <a:gd name="connsiteY11" fmla="*/ 1225676 h 1949042"/>
                <a:gd name="connsiteX12" fmla="*/ 529386 w 608554"/>
                <a:gd name="connsiteY12" fmla="*/ 65140 h 1949042"/>
                <a:gd name="connsiteX13" fmla="*/ 351399 w 608554"/>
                <a:gd name="connsiteY13" fmla="*/ 65140 h 1949042"/>
                <a:gd name="connsiteX0" fmla="*/ 277214 w 608554"/>
                <a:gd name="connsiteY0" fmla="*/ 4982 h 1949042"/>
                <a:gd name="connsiteX1" fmla="*/ 592382 w 608554"/>
                <a:gd name="connsiteY1" fmla="*/ 0 h 1949042"/>
                <a:gd name="connsiteX2" fmla="*/ 608554 w 608554"/>
                <a:gd name="connsiteY2" fmla="*/ 1796710 h 1949042"/>
                <a:gd name="connsiteX3" fmla="*/ 465017 w 608554"/>
                <a:gd name="connsiteY3" fmla="*/ 1864802 h 1949042"/>
                <a:gd name="connsiteX4" fmla="*/ 253645 w 608554"/>
                <a:gd name="connsiteY4" fmla="*/ 1949042 h 1949042"/>
                <a:gd name="connsiteX5" fmla="*/ 479 w 608554"/>
                <a:gd name="connsiteY5" fmla="*/ 1662887 h 1949042"/>
                <a:gd name="connsiteX6" fmla="*/ 237385 w 608554"/>
                <a:gd name="connsiteY6" fmla="*/ 1610944 h 1949042"/>
                <a:gd name="connsiteX7" fmla="*/ 276054 w 608554"/>
                <a:gd name="connsiteY7" fmla="*/ 1509072 h 1949042"/>
                <a:gd name="connsiteX8" fmla="*/ 281326 w 608554"/>
                <a:gd name="connsiteY8" fmla="*/ 1397450 h 1949042"/>
                <a:gd name="connsiteX9" fmla="*/ 277214 w 608554"/>
                <a:gd name="connsiteY9" fmla="*/ 4982 h 1949042"/>
                <a:gd name="connsiteX10" fmla="*/ 351399 w 608554"/>
                <a:gd name="connsiteY10" fmla="*/ 65140 h 1949042"/>
                <a:gd name="connsiteX11" fmla="*/ 355857 w 608554"/>
                <a:gd name="connsiteY11" fmla="*/ 1352925 h 1949042"/>
                <a:gd name="connsiteX12" fmla="*/ 529386 w 608554"/>
                <a:gd name="connsiteY12" fmla="*/ 1225676 h 1949042"/>
                <a:gd name="connsiteX13" fmla="*/ 529386 w 608554"/>
                <a:gd name="connsiteY13" fmla="*/ 65140 h 1949042"/>
                <a:gd name="connsiteX14" fmla="*/ 351399 w 608554"/>
                <a:gd name="connsiteY14" fmla="*/ 65140 h 1949042"/>
                <a:gd name="connsiteX0" fmla="*/ 227911 w 559251"/>
                <a:gd name="connsiteY0" fmla="*/ 4982 h 1949042"/>
                <a:gd name="connsiteX1" fmla="*/ 543079 w 559251"/>
                <a:gd name="connsiteY1" fmla="*/ 0 h 1949042"/>
                <a:gd name="connsiteX2" fmla="*/ 559251 w 559251"/>
                <a:gd name="connsiteY2" fmla="*/ 1796710 h 1949042"/>
                <a:gd name="connsiteX3" fmla="*/ 415714 w 559251"/>
                <a:gd name="connsiteY3" fmla="*/ 1864802 h 1949042"/>
                <a:gd name="connsiteX4" fmla="*/ 204342 w 559251"/>
                <a:gd name="connsiteY4" fmla="*/ 1949042 h 1949042"/>
                <a:gd name="connsiteX5" fmla="*/ 627 w 559251"/>
                <a:gd name="connsiteY5" fmla="*/ 1660847 h 1949042"/>
                <a:gd name="connsiteX6" fmla="*/ 188082 w 559251"/>
                <a:gd name="connsiteY6" fmla="*/ 1610944 h 1949042"/>
                <a:gd name="connsiteX7" fmla="*/ 226751 w 559251"/>
                <a:gd name="connsiteY7" fmla="*/ 1509072 h 1949042"/>
                <a:gd name="connsiteX8" fmla="*/ 232023 w 559251"/>
                <a:gd name="connsiteY8" fmla="*/ 1397450 h 1949042"/>
                <a:gd name="connsiteX9" fmla="*/ 227911 w 559251"/>
                <a:gd name="connsiteY9" fmla="*/ 4982 h 1949042"/>
                <a:gd name="connsiteX10" fmla="*/ 302096 w 559251"/>
                <a:gd name="connsiteY10" fmla="*/ 65140 h 1949042"/>
                <a:gd name="connsiteX11" fmla="*/ 306554 w 559251"/>
                <a:gd name="connsiteY11" fmla="*/ 1352925 h 1949042"/>
                <a:gd name="connsiteX12" fmla="*/ 480083 w 559251"/>
                <a:gd name="connsiteY12" fmla="*/ 1225676 h 1949042"/>
                <a:gd name="connsiteX13" fmla="*/ 480083 w 559251"/>
                <a:gd name="connsiteY13" fmla="*/ 65140 h 1949042"/>
                <a:gd name="connsiteX14" fmla="*/ 302096 w 559251"/>
                <a:gd name="connsiteY14" fmla="*/ 65140 h 194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9251" h="1949042">
                  <a:moveTo>
                    <a:pt x="227911" y="4982"/>
                  </a:moveTo>
                  <a:lnTo>
                    <a:pt x="543079" y="0"/>
                  </a:lnTo>
                  <a:cubicBezTo>
                    <a:pt x="548469" y="598903"/>
                    <a:pt x="553861" y="1197806"/>
                    <a:pt x="559251" y="1796710"/>
                  </a:cubicBezTo>
                  <a:lnTo>
                    <a:pt x="415714" y="1864802"/>
                  </a:lnTo>
                  <a:lnTo>
                    <a:pt x="204342" y="1949042"/>
                  </a:lnTo>
                  <a:cubicBezTo>
                    <a:pt x="58931" y="1931059"/>
                    <a:pt x="142846" y="1713008"/>
                    <a:pt x="627" y="1660847"/>
                  </a:cubicBezTo>
                  <a:cubicBezTo>
                    <a:pt x="-10957" y="1586092"/>
                    <a:pt x="141274" y="1655183"/>
                    <a:pt x="188082" y="1610944"/>
                  </a:cubicBezTo>
                  <a:cubicBezTo>
                    <a:pt x="233175" y="1585585"/>
                    <a:pt x="219428" y="1544654"/>
                    <a:pt x="226751" y="1509072"/>
                  </a:cubicBezTo>
                  <a:cubicBezTo>
                    <a:pt x="234075" y="1473490"/>
                    <a:pt x="230993" y="1648408"/>
                    <a:pt x="232023" y="1397450"/>
                  </a:cubicBezTo>
                  <a:cubicBezTo>
                    <a:pt x="225206" y="916820"/>
                    <a:pt x="234728" y="485611"/>
                    <a:pt x="227911" y="4982"/>
                  </a:cubicBezTo>
                  <a:close/>
                  <a:moveTo>
                    <a:pt x="302096" y="65140"/>
                  </a:moveTo>
                  <a:lnTo>
                    <a:pt x="306554" y="1352925"/>
                  </a:lnTo>
                  <a:lnTo>
                    <a:pt x="480083" y="1225676"/>
                  </a:lnTo>
                  <a:lnTo>
                    <a:pt x="480083" y="65140"/>
                  </a:lnTo>
                  <a:lnTo>
                    <a:pt x="302096" y="65140"/>
                  </a:lnTo>
                  <a:close/>
                </a:path>
              </a:pathLst>
            </a:custGeom>
            <a:solidFill>
              <a:srgbClr val="63F6F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 rot="21349841">
              <a:off x="6264401" y="1404315"/>
              <a:ext cx="869950" cy="1083879"/>
              <a:chOff x="4668810" y="750576"/>
              <a:chExt cx="869950" cy="1083879"/>
            </a:xfrm>
          </p:grpSpPr>
          <p:sp>
            <p:nvSpPr>
              <p:cNvPr id="22" name="Rounded Rectangle 21"/>
              <p:cNvSpPr/>
              <p:nvPr/>
            </p:nvSpPr>
            <p:spPr>
              <a:xfrm rot="220172">
                <a:off x="4985610" y="750576"/>
                <a:ext cx="299850" cy="546887"/>
              </a:xfrm>
              <a:prstGeom prst="roundRect">
                <a:avLst/>
              </a:prstGeom>
              <a:gradFill flip="none" rotWithShape="1">
                <a:gsLst>
                  <a:gs pos="92000">
                    <a:schemeClr val="tx1"/>
                  </a:gs>
                  <a:gs pos="15000">
                    <a:schemeClr val="tx1"/>
                  </a:gs>
                  <a:gs pos="30000">
                    <a:srgbClr val="494949"/>
                  </a:gs>
                  <a:gs pos="53000">
                    <a:schemeClr val="bg2"/>
                  </a:gs>
                </a:gsLst>
                <a:lin ang="12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16"/>
              <p:cNvSpPr/>
              <p:nvPr/>
            </p:nvSpPr>
            <p:spPr>
              <a:xfrm>
                <a:off x="4668810" y="1236860"/>
                <a:ext cx="869950" cy="597595"/>
              </a:xfrm>
              <a:custGeom>
                <a:avLst/>
                <a:gdLst>
                  <a:gd name="connsiteX0" fmla="*/ 0 w 825500"/>
                  <a:gd name="connsiteY0" fmla="*/ 0 h 552450"/>
                  <a:gd name="connsiteX1" fmla="*/ 825500 w 825500"/>
                  <a:gd name="connsiteY1" fmla="*/ 0 h 552450"/>
                  <a:gd name="connsiteX2" fmla="*/ 825500 w 825500"/>
                  <a:gd name="connsiteY2" fmla="*/ 552450 h 552450"/>
                  <a:gd name="connsiteX3" fmla="*/ 0 w 825500"/>
                  <a:gd name="connsiteY3" fmla="*/ 552450 h 552450"/>
                  <a:gd name="connsiteX4" fmla="*/ 0 w 825500"/>
                  <a:gd name="connsiteY4" fmla="*/ 0 h 552450"/>
                  <a:gd name="connsiteX0" fmla="*/ 57150 w 882650"/>
                  <a:gd name="connsiteY0" fmla="*/ 0 h 565150"/>
                  <a:gd name="connsiteX1" fmla="*/ 882650 w 882650"/>
                  <a:gd name="connsiteY1" fmla="*/ 0 h 565150"/>
                  <a:gd name="connsiteX2" fmla="*/ 882650 w 882650"/>
                  <a:gd name="connsiteY2" fmla="*/ 552450 h 565150"/>
                  <a:gd name="connsiteX3" fmla="*/ 0 w 882650"/>
                  <a:gd name="connsiteY3" fmla="*/ 565150 h 565150"/>
                  <a:gd name="connsiteX4" fmla="*/ 57150 w 882650"/>
                  <a:gd name="connsiteY4" fmla="*/ 0 h 565150"/>
                  <a:gd name="connsiteX0" fmla="*/ 57150 w 882650"/>
                  <a:gd name="connsiteY0" fmla="*/ 0 h 565150"/>
                  <a:gd name="connsiteX1" fmla="*/ 882650 w 882650"/>
                  <a:gd name="connsiteY1" fmla="*/ 0 h 565150"/>
                  <a:gd name="connsiteX2" fmla="*/ 825500 w 882650"/>
                  <a:gd name="connsiteY2" fmla="*/ 546100 h 565150"/>
                  <a:gd name="connsiteX3" fmla="*/ 0 w 882650"/>
                  <a:gd name="connsiteY3" fmla="*/ 565150 h 565150"/>
                  <a:gd name="connsiteX4" fmla="*/ 57150 w 882650"/>
                  <a:gd name="connsiteY4" fmla="*/ 0 h 565150"/>
                  <a:gd name="connsiteX0" fmla="*/ 57150 w 882650"/>
                  <a:gd name="connsiteY0" fmla="*/ 0 h 565150"/>
                  <a:gd name="connsiteX1" fmla="*/ 882650 w 882650"/>
                  <a:gd name="connsiteY1" fmla="*/ 0 h 565150"/>
                  <a:gd name="connsiteX2" fmla="*/ 825500 w 882650"/>
                  <a:gd name="connsiteY2" fmla="*/ 546100 h 565150"/>
                  <a:gd name="connsiteX3" fmla="*/ 0 w 882650"/>
                  <a:gd name="connsiteY3" fmla="*/ 565150 h 565150"/>
                  <a:gd name="connsiteX4" fmla="*/ 57150 w 882650"/>
                  <a:gd name="connsiteY4" fmla="*/ 0 h 565150"/>
                  <a:gd name="connsiteX0" fmla="*/ 57150 w 882650"/>
                  <a:gd name="connsiteY0" fmla="*/ 0 h 597595"/>
                  <a:gd name="connsiteX1" fmla="*/ 882650 w 882650"/>
                  <a:gd name="connsiteY1" fmla="*/ 0 h 597595"/>
                  <a:gd name="connsiteX2" fmla="*/ 825500 w 882650"/>
                  <a:gd name="connsiteY2" fmla="*/ 546100 h 597595"/>
                  <a:gd name="connsiteX3" fmla="*/ 394814 w 882650"/>
                  <a:gd name="connsiteY3" fmla="*/ 597595 h 597595"/>
                  <a:gd name="connsiteX4" fmla="*/ 0 w 882650"/>
                  <a:gd name="connsiteY4" fmla="*/ 565150 h 597595"/>
                  <a:gd name="connsiteX5" fmla="*/ 57150 w 882650"/>
                  <a:gd name="connsiteY5" fmla="*/ 0 h 597595"/>
                  <a:gd name="connsiteX0" fmla="*/ 57150 w 882650"/>
                  <a:gd name="connsiteY0" fmla="*/ 0 h 597595"/>
                  <a:gd name="connsiteX1" fmla="*/ 882650 w 882650"/>
                  <a:gd name="connsiteY1" fmla="*/ 0 h 597595"/>
                  <a:gd name="connsiteX2" fmla="*/ 825500 w 882650"/>
                  <a:gd name="connsiteY2" fmla="*/ 546100 h 597595"/>
                  <a:gd name="connsiteX3" fmla="*/ 394814 w 882650"/>
                  <a:gd name="connsiteY3" fmla="*/ 597595 h 597595"/>
                  <a:gd name="connsiteX4" fmla="*/ 0 w 882650"/>
                  <a:gd name="connsiteY4" fmla="*/ 565150 h 597595"/>
                  <a:gd name="connsiteX5" fmla="*/ 57150 w 882650"/>
                  <a:gd name="connsiteY5" fmla="*/ 0 h 597595"/>
                  <a:gd name="connsiteX0" fmla="*/ 57150 w 882650"/>
                  <a:gd name="connsiteY0" fmla="*/ 0 h 597595"/>
                  <a:gd name="connsiteX1" fmla="*/ 882650 w 882650"/>
                  <a:gd name="connsiteY1" fmla="*/ 0 h 597595"/>
                  <a:gd name="connsiteX2" fmla="*/ 825500 w 882650"/>
                  <a:gd name="connsiteY2" fmla="*/ 546100 h 597595"/>
                  <a:gd name="connsiteX3" fmla="*/ 394814 w 882650"/>
                  <a:gd name="connsiteY3" fmla="*/ 597595 h 597595"/>
                  <a:gd name="connsiteX4" fmla="*/ 0 w 882650"/>
                  <a:gd name="connsiteY4" fmla="*/ 565150 h 597595"/>
                  <a:gd name="connsiteX5" fmla="*/ 57150 w 882650"/>
                  <a:gd name="connsiteY5" fmla="*/ 0 h 597595"/>
                  <a:gd name="connsiteX0" fmla="*/ 57150 w 882650"/>
                  <a:gd name="connsiteY0" fmla="*/ 0 h 597595"/>
                  <a:gd name="connsiteX1" fmla="*/ 882650 w 882650"/>
                  <a:gd name="connsiteY1" fmla="*/ 0 h 597595"/>
                  <a:gd name="connsiteX2" fmla="*/ 825500 w 882650"/>
                  <a:gd name="connsiteY2" fmla="*/ 546100 h 597595"/>
                  <a:gd name="connsiteX3" fmla="*/ 394814 w 882650"/>
                  <a:gd name="connsiteY3" fmla="*/ 597595 h 597595"/>
                  <a:gd name="connsiteX4" fmla="*/ 0 w 882650"/>
                  <a:gd name="connsiteY4" fmla="*/ 565150 h 597595"/>
                  <a:gd name="connsiteX5" fmla="*/ 57150 w 882650"/>
                  <a:gd name="connsiteY5" fmla="*/ 0 h 59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2650" h="597595">
                    <a:moveTo>
                      <a:pt x="57150" y="0"/>
                    </a:moveTo>
                    <a:lnTo>
                      <a:pt x="882650" y="0"/>
                    </a:lnTo>
                    <a:lnTo>
                      <a:pt x="825500" y="546100"/>
                    </a:lnTo>
                    <a:cubicBezTo>
                      <a:pt x="675495" y="567498"/>
                      <a:pt x="654345" y="576197"/>
                      <a:pt x="394814" y="597595"/>
                    </a:cubicBezTo>
                    <a:cubicBezTo>
                      <a:pt x="263209" y="586780"/>
                      <a:pt x="183146" y="588665"/>
                      <a:pt x="0" y="565150"/>
                    </a:cubicBezTo>
                    <a:lnTo>
                      <a:pt x="57150" y="0"/>
                    </a:lnTo>
                    <a:close/>
                  </a:path>
                </a:pathLst>
              </a:custGeom>
              <a:gradFill>
                <a:gsLst>
                  <a:gs pos="92000">
                    <a:schemeClr val="tx1"/>
                  </a:gs>
                  <a:gs pos="15000">
                    <a:schemeClr val="tx1"/>
                  </a:gs>
                  <a:gs pos="30000">
                    <a:srgbClr val="494949"/>
                  </a:gs>
                  <a:gs pos="53000">
                    <a:schemeClr val="bg2"/>
                  </a:gs>
                </a:gsLst>
                <a:lin ang="24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21349841">
              <a:off x="6518166" y="2084678"/>
              <a:ext cx="336550" cy="160662"/>
              <a:chOff x="5944687" y="1471547"/>
              <a:chExt cx="336550" cy="16066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944687" y="1471547"/>
                <a:ext cx="336550" cy="160662"/>
              </a:xfrm>
              <a:prstGeom prst="ellipse">
                <a:avLst/>
              </a:prstGeom>
              <a:gradFill flip="none" rotWithShape="1">
                <a:gsLst>
                  <a:gs pos="92000">
                    <a:schemeClr val="tx1"/>
                  </a:gs>
                  <a:gs pos="15000">
                    <a:schemeClr val="tx1"/>
                  </a:gs>
                  <a:gs pos="30000">
                    <a:srgbClr val="494949"/>
                  </a:gs>
                  <a:gs pos="53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014537" y="1515997"/>
                <a:ext cx="181714" cy="77853"/>
              </a:xfrm>
              <a:prstGeom prst="ellipse">
                <a:avLst/>
              </a:prstGeom>
              <a:gradFill flip="none" rotWithShape="1">
                <a:gsLst>
                  <a:gs pos="92000">
                    <a:schemeClr val="tx1"/>
                  </a:gs>
                  <a:gs pos="15000">
                    <a:schemeClr val="tx1"/>
                  </a:gs>
                  <a:gs pos="30000">
                    <a:srgbClr val="494949"/>
                  </a:gs>
                  <a:gs pos="53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665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463233" y="1690637"/>
              <a:ext cx="481093" cy="2991942"/>
              <a:chOff x="5463233" y="1690637"/>
              <a:chExt cx="481093" cy="299194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529908" y="1690637"/>
                <a:ext cx="414418" cy="2991942"/>
                <a:chOff x="10369473" y="870826"/>
                <a:chExt cx="596091" cy="2991942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0369473" y="870826"/>
                  <a:ext cx="496784" cy="2524581"/>
                  <a:chOff x="10369473" y="870826"/>
                  <a:chExt cx="496784" cy="2524581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10369473" y="870826"/>
                    <a:ext cx="496784" cy="2524581"/>
                    <a:chOff x="9752783" y="870826"/>
                    <a:chExt cx="496784" cy="2524581"/>
                  </a:xfrm>
                </p:grpSpPr>
                <p:sp>
                  <p:nvSpPr>
                    <p:cNvPr id="18" name="Rectangle 17"/>
                    <p:cNvSpPr/>
                    <p:nvPr/>
                  </p:nvSpPr>
                  <p:spPr>
                    <a:xfrm rot="21445765">
                      <a:off x="9825730" y="925547"/>
                      <a:ext cx="423837" cy="2469860"/>
                    </a:xfrm>
                    <a:prstGeom prst="rect">
                      <a:avLst/>
                    </a:prstGeom>
                    <a:gradFill flip="none" rotWithShape="1">
                      <a:gsLst>
                        <a:gs pos="38000">
                          <a:srgbClr val="FFD363"/>
                        </a:gs>
                        <a:gs pos="52000">
                          <a:srgbClr val="FFD363"/>
                        </a:gs>
                        <a:gs pos="55000">
                          <a:srgbClr val="EDAC06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 rot="21445765">
                      <a:off x="9752783" y="870826"/>
                      <a:ext cx="423836" cy="287483"/>
                    </a:xfrm>
                    <a:prstGeom prst="rect">
                      <a:avLst/>
                    </a:prstGeom>
                    <a:solidFill>
                      <a:srgbClr val="E069D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" name="Rectangle 16"/>
                  <p:cNvSpPr/>
                  <p:nvPr/>
                </p:nvSpPr>
                <p:spPr>
                  <a:xfrm rot="21445765">
                    <a:off x="10377068" y="1095548"/>
                    <a:ext cx="423836" cy="117533"/>
                  </a:xfrm>
                  <a:prstGeom prst="rect">
                    <a:avLst/>
                  </a:prstGeom>
                  <a:solidFill>
                    <a:srgbClr val="B4A4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10533539" y="3383840"/>
                  <a:ext cx="432025" cy="478928"/>
                  <a:chOff x="10533539" y="3383840"/>
                  <a:chExt cx="432025" cy="478928"/>
                </a:xfrm>
              </p:grpSpPr>
              <p:sp>
                <p:nvSpPr>
                  <p:cNvPr id="14" name="Isosceles Triangle 13"/>
                  <p:cNvSpPr/>
                  <p:nvPr/>
                </p:nvSpPr>
                <p:spPr>
                  <a:xfrm rot="21446908" flipV="1">
                    <a:off x="10533539" y="3383840"/>
                    <a:ext cx="432025" cy="478928"/>
                  </a:xfrm>
                  <a:prstGeom prst="triangle">
                    <a:avLst/>
                  </a:prstGeom>
                  <a:solidFill>
                    <a:srgbClr val="FFF0C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Isosceles Triangle 14"/>
                  <p:cNvSpPr/>
                  <p:nvPr/>
                </p:nvSpPr>
                <p:spPr>
                  <a:xfrm rot="21305089" flipV="1">
                    <a:off x="10658848" y="3636705"/>
                    <a:ext cx="210767" cy="211753"/>
                  </a:xfrm>
                  <a:prstGeom prst="triangle">
                    <a:avLst>
                      <a:gd name="adj" fmla="val 4482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" name="Freeform 9"/>
              <p:cNvSpPr/>
              <p:nvPr/>
            </p:nvSpPr>
            <p:spPr>
              <a:xfrm rot="16448987">
                <a:off x="5418065" y="3629323"/>
                <a:ext cx="300391" cy="210055"/>
              </a:xfrm>
              <a:custGeom>
                <a:avLst/>
                <a:gdLst>
                  <a:gd name="connsiteX0" fmla="*/ 143409 w 300391"/>
                  <a:gd name="connsiteY0" fmla="*/ 50 h 210055"/>
                  <a:gd name="connsiteX1" fmla="*/ 265743 w 300391"/>
                  <a:gd name="connsiteY1" fmla="*/ 29907 h 210055"/>
                  <a:gd name="connsiteX2" fmla="*/ 300391 w 300391"/>
                  <a:gd name="connsiteY2" fmla="*/ 61467 h 210055"/>
                  <a:gd name="connsiteX3" fmla="*/ 300391 w 300391"/>
                  <a:gd name="connsiteY3" fmla="*/ 100207 h 210055"/>
                  <a:gd name="connsiteX4" fmla="*/ 150196 w 300391"/>
                  <a:gd name="connsiteY4" fmla="*/ 210055 h 210055"/>
                  <a:gd name="connsiteX5" fmla="*/ 9474 w 300391"/>
                  <a:gd name="connsiteY5" fmla="*/ 149063 h 210055"/>
                  <a:gd name="connsiteX6" fmla="*/ 0 w 300391"/>
                  <a:gd name="connsiteY6" fmla="*/ 100208 h 210055"/>
                  <a:gd name="connsiteX7" fmla="*/ 0 w 300391"/>
                  <a:gd name="connsiteY7" fmla="*/ 56415 h 210055"/>
                  <a:gd name="connsiteX8" fmla="*/ 22291 w 300391"/>
                  <a:gd name="connsiteY8" fmla="*/ 34512 h 210055"/>
                  <a:gd name="connsiteX9" fmla="*/ 143409 w 300391"/>
                  <a:gd name="connsiteY9" fmla="*/ 50 h 21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0391" h="210055">
                    <a:moveTo>
                      <a:pt x="143409" y="50"/>
                    </a:moveTo>
                    <a:cubicBezTo>
                      <a:pt x="190940" y="-849"/>
                      <a:pt x="234212" y="10624"/>
                      <a:pt x="265743" y="29907"/>
                    </a:cubicBezTo>
                    <a:lnTo>
                      <a:pt x="300391" y="61467"/>
                    </a:lnTo>
                    <a:lnTo>
                      <a:pt x="300391" y="100207"/>
                    </a:lnTo>
                    <a:cubicBezTo>
                      <a:pt x="300392" y="160897"/>
                      <a:pt x="233134" y="210055"/>
                      <a:pt x="150196" y="210055"/>
                    </a:cubicBezTo>
                    <a:cubicBezTo>
                      <a:pt x="87993" y="210056"/>
                      <a:pt x="31500" y="190522"/>
                      <a:pt x="9474" y="149063"/>
                    </a:cubicBezTo>
                    <a:lnTo>
                      <a:pt x="0" y="100208"/>
                    </a:lnTo>
                    <a:lnTo>
                      <a:pt x="0" y="56415"/>
                    </a:lnTo>
                    <a:lnTo>
                      <a:pt x="22291" y="34512"/>
                    </a:lnTo>
                    <a:cubicBezTo>
                      <a:pt x="53071" y="14050"/>
                      <a:pt x="95877" y="949"/>
                      <a:pt x="143409" y="50"/>
                    </a:cubicBezTo>
                    <a:close/>
                  </a:path>
                </a:pathLst>
              </a:custGeom>
              <a:gradFill>
                <a:gsLst>
                  <a:gs pos="7000">
                    <a:schemeClr val="tx1"/>
                  </a:gs>
                  <a:gs pos="48000">
                    <a:schemeClr val="accent1">
                      <a:lumMod val="45000"/>
                      <a:lumOff val="55000"/>
                    </a:schemeClr>
                  </a:gs>
                  <a:gs pos="66000">
                    <a:schemeClr val="accent1">
                      <a:lumMod val="45000"/>
                      <a:lumOff val="55000"/>
                    </a:schemeClr>
                  </a:gs>
                  <a:gs pos="92000">
                    <a:schemeClr val="tx1"/>
                  </a:gs>
                </a:gsLst>
                <a:lin ang="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21449032">
                <a:off x="5579886" y="3423564"/>
                <a:ext cx="352641" cy="602522"/>
              </a:xfrm>
              <a:custGeom>
                <a:avLst/>
                <a:gdLst>
                  <a:gd name="connsiteX0" fmla="*/ 327072 w 352641"/>
                  <a:gd name="connsiteY0" fmla="*/ 5052 h 602522"/>
                  <a:gd name="connsiteX1" fmla="*/ 329982 w 352641"/>
                  <a:gd name="connsiteY1" fmla="*/ 7703 h 602522"/>
                  <a:gd name="connsiteX2" fmla="*/ 344322 w 352641"/>
                  <a:gd name="connsiteY2" fmla="*/ 50208 h 602522"/>
                  <a:gd name="connsiteX3" fmla="*/ 352629 w 352641"/>
                  <a:gd name="connsiteY3" fmla="*/ 489389 h 602522"/>
                  <a:gd name="connsiteX4" fmla="*/ 182552 w 352641"/>
                  <a:gd name="connsiteY4" fmla="*/ 602473 h 602522"/>
                  <a:gd name="connsiteX5" fmla="*/ 8320 w 352641"/>
                  <a:gd name="connsiteY5" fmla="*/ 495901 h 602522"/>
                  <a:gd name="connsiteX6" fmla="*/ 12 w 352641"/>
                  <a:gd name="connsiteY6" fmla="*/ 56719 h 602522"/>
                  <a:gd name="connsiteX7" fmla="*/ 12735 w 352641"/>
                  <a:gd name="connsiteY7" fmla="*/ 13703 h 602522"/>
                  <a:gd name="connsiteX8" fmla="*/ 26681 w 352641"/>
                  <a:gd name="connsiteY8" fmla="*/ 0 h 602522"/>
                  <a:gd name="connsiteX9" fmla="*/ 26681 w 352641"/>
                  <a:gd name="connsiteY9" fmla="*/ 43793 h 602522"/>
                  <a:gd name="connsiteX10" fmla="*/ 36155 w 352641"/>
                  <a:gd name="connsiteY10" fmla="*/ 92648 h 602522"/>
                  <a:gd name="connsiteX11" fmla="*/ 176877 w 352641"/>
                  <a:gd name="connsiteY11" fmla="*/ 153640 h 602522"/>
                  <a:gd name="connsiteX12" fmla="*/ 327072 w 352641"/>
                  <a:gd name="connsiteY12" fmla="*/ 43792 h 602522"/>
                  <a:gd name="connsiteX13" fmla="*/ 327072 w 352641"/>
                  <a:gd name="connsiteY13" fmla="*/ 5052 h 60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2641" h="602522">
                    <a:moveTo>
                      <a:pt x="327072" y="5052"/>
                    </a:moveTo>
                    <a:lnTo>
                      <a:pt x="329982" y="7703"/>
                    </a:lnTo>
                    <a:cubicBezTo>
                      <a:pt x="338943" y="20679"/>
                      <a:pt x="344035" y="35038"/>
                      <a:pt x="344322" y="50208"/>
                    </a:cubicBezTo>
                    <a:lnTo>
                      <a:pt x="352629" y="489389"/>
                    </a:lnTo>
                    <a:cubicBezTo>
                      <a:pt x="353777" y="550068"/>
                      <a:pt x="277616" y="600675"/>
                      <a:pt x="182552" y="602473"/>
                    </a:cubicBezTo>
                    <a:cubicBezTo>
                      <a:pt x="87488" y="604272"/>
                      <a:pt x="9467" y="556580"/>
                      <a:pt x="8320" y="495901"/>
                    </a:cubicBezTo>
                    <a:lnTo>
                      <a:pt x="12" y="56719"/>
                    </a:lnTo>
                    <a:cubicBezTo>
                      <a:pt x="-275" y="41550"/>
                      <a:pt x="4271" y="27009"/>
                      <a:pt x="12735" y="13703"/>
                    </a:cubicBezTo>
                    <a:lnTo>
                      <a:pt x="26681" y="0"/>
                    </a:lnTo>
                    <a:lnTo>
                      <a:pt x="26681" y="43793"/>
                    </a:lnTo>
                    <a:lnTo>
                      <a:pt x="36155" y="92648"/>
                    </a:lnTo>
                    <a:cubicBezTo>
                      <a:pt x="58181" y="134107"/>
                      <a:pt x="114674" y="153641"/>
                      <a:pt x="176877" y="153640"/>
                    </a:cubicBezTo>
                    <a:cubicBezTo>
                      <a:pt x="259815" y="153640"/>
                      <a:pt x="327073" y="104482"/>
                      <a:pt x="327072" y="43792"/>
                    </a:cubicBezTo>
                    <a:lnTo>
                      <a:pt x="327072" y="5052"/>
                    </a:lnTo>
                    <a:close/>
                  </a:path>
                </a:pathLst>
              </a:custGeom>
              <a:gradFill>
                <a:gsLst>
                  <a:gs pos="7000">
                    <a:schemeClr val="tx1"/>
                  </a:gs>
                  <a:gs pos="48000">
                    <a:schemeClr val="accent1">
                      <a:lumMod val="45000"/>
                      <a:lumOff val="55000"/>
                    </a:schemeClr>
                  </a:gs>
                  <a:gs pos="66000">
                    <a:schemeClr val="accent1">
                      <a:lumMod val="45000"/>
                      <a:lumOff val="55000"/>
                    </a:schemeClr>
                  </a:gs>
                  <a:gs pos="92000">
                    <a:schemeClr val="tx1"/>
                  </a:gs>
                </a:gsLst>
                <a:lin ang="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15" y="3771269"/>
            <a:ext cx="7987682" cy="136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Straight Connector 28"/>
          <p:cNvCxnSpPr/>
          <p:nvPr/>
        </p:nvCxnSpPr>
        <p:spPr>
          <a:xfrm flipV="1">
            <a:off x="1743537" y="1925216"/>
            <a:ext cx="4283134" cy="160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43537" y="3853678"/>
            <a:ext cx="7785474" cy="204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Lightning Bolt 30"/>
          <p:cNvSpPr/>
          <p:nvPr/>
        </p:nvSpPr>
        <p:spPr>
          <a:xfrm rot="3789343">
            <a:off x="5340507" y="3836910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rot="6641219">
            <a:off x="5754935" y="4940"/>
            <a:ext cx="4023550" cy="5184034"/>
            <a:chOff x="-305283" y="366458"/>
            <a:chExt cx="4023550" cy="5184034"/>
          </a:xfrm>
        </p:grpSpPr>
        <p:grpSp>
          <p:nvGrpSpPr>
            <p:cNvPr id="33" name="Group 32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42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38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6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6004409" y="3850105"/>
            <a:ext cx="3524602" cy="16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743537" y="3850105"/>
            <a:ext cx="4283134" cy="160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0" y="494703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রেখাংশের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endParaRPr lang="en-US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832358" y="512582"/>
            <a:ext cx="5012141" cy="5279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 flipH="1">
            <a:off x="4496095" y="380008"/>
            <a:ext cx="55273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70000">
                <a:schemeClr val="bg1"/>
              </a:gs>
              <a:gs pos="18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  <a:gs pos="9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entagon 48"/>
          <p:cNvSpPr/>
          <p:nvPr/>
        </p:nvSpPr>
        <p:spPr>
          <a:xfrm flipH="1">
            <a:off x="5276920" y="493096"/>
            <a:ext cx="4262113" cy="517430"/>
          </a:xfrm>
          <a:prstGeom prst="homePlat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কম্পাস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775161" y="380366"/>
            <a:ext cx="586397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2000">
                <a:schemeClr val="bg1">
                  <a:lumMod val="75000"/>
                </a:schemeClr>
              </a:gs>
              <a:gs pos="30000">
                <a:schemeClr val="bg1">
                  <a:lumMod val="8500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5000">
                <a:schemeClr val="bg1">
                  <a:lumMod val="65000"/>
                </a:schemeClr>
              </a:gs>
              <a:gs pos="94000">
                <a:schemeClr val="bg1">
                  <a:lumMod val="65000"/>
                </a:schemeClr>
              </a:gs>
              <a:gs pos="4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305014" y="505109"/>
            <a:ext cx="5012141" cy="5279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953794" y="5789203"/>
            <a:ext cx="5012141" cy="5279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এটার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Freeform 52"/>
          <p:cNvSpPr/>
          <p:nvPr/>
        </p:nvSpPr>
        <p:spPr>
          <a:xfrm flipH="1">
            <a:off x="4584645" y="5628742"/>
            <a:ext cx="55273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70000">
                <a:schemeClr val="bg1"/>
              </a:gs>
              <a:gs pos="18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  <a:gs pos="9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entagon 53"/>
          <p:cNvSpPr/>
          <p:nvPr/>
        </p:nvSpPr>
        <p:spPr>
          <a:xfrm flipH="1">
            <a:off x="5429320" y="5779460"/>
            <a:ext cx="4262113" cy="517430"/>
          </a:xfrm>
          <a:prstGeom prst="homePlate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রুলার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943195" y="5618975"/>
            <a:ext cx="586397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2000">
                <a:schemeClr val="bg1">
                  <a:lumMod val="75000"/>
                </a:schemeClr>
              </a:gs>
              <a:gs pos="30000">
                <a:schemeClr val="bg1">
                  <a:lumMod val="8500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5000">
                <a:schemeClr val="bg1">
                  <a:lumMod val="65000"/>
                </a:schemeClr>
              </a:gs>
              <a:gs pos="94000">
                <a:schemeClr val="bg1">
                  <a:lumMod val="65000"/>
                </a:schemeClr>
              </a:gs>
              <a:gs pos="4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5457414" y="5762045"/>
            <a:ext cx="5012141" cy="5279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এটার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itle 5"/>
          <p:cNvSpPr txBox="1">
            <a:spLocks/>
          </p:cNvSpPr>
          <p:nvPr/>
        </p:nvSpPr>
        <p:spPr>
          <a:xfrm>
            <a:off x="4245998" y="-1428419"/>
            <a:ext cx="4813108" cy="69876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7954" y="1972411"/>
            <a:ext cx="998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60" name="Rectangle 59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29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2.96296E-6 L 0.45339 0.00115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3" dur="1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4.44444E-6 L -0.44362 -0.00601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87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2.08333E-6 -2.22222E-6 L -0.16302 0.00232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51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3.7037E-6 L 0.45339 0.00116 " pathEditMode="relative" rAng="0" ptsTypes="AA">
                                          <p:cBhvr>
                                            <p:cTn id="6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71" dur="1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2.96296E-6 L -0.44362 -0.00602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8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2.08333E-6 -1.85185E-6 L -0.16302 0.00232 " pathEditMode="relative" rAng="0" ptsTypes="AA">
                                          <p:cBhvr>
                                            <p:cTn id="7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51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2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9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42" presetClass="path" presetSubtype="0" decel="8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4.44444E-6 L -0.00091 0.2794 " pathEditMode="relative" rAng="0" ptsTypes="AA">
                                          <p:cBhvr>
                                            <p:cTn id="13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13958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7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2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3.7037E-6 L 0.00443 0.72662 " pathEditMode="relative" rAng="0" ptsTypes="AA">
                                          <p:cBhvr>
                                            <p:cTn id="143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1" y="36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4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9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3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55" dur="1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0.27686 L 2.08333E-7 0.02686 " pathEditMode="relative" rAng="0" ptsTypes="AA">
                                          <p:cBhvr>
                                            <p:cTn id="16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6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47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3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46" grpId="0"/>
          <p:bldP spid="47" grpId="0" animBg="1"/>
          <p:bldP spid="47" grpId="1" animBg="1"/>
          <p:bldP spid="47" grpId="2" animBg="1"/>
          <p:bldP spid="48" grpId="0" animBg="1"/>
          <p:bldP spid="48" grpId="1" animBg="1"/>
          <p:bldP spid="49" grpId="0" animBg="1"/>
          <p:bldP spid="49" grpId="1" animBg="1"/>
          <p:bldP spid="49" grpId="2" animBg="1"/>
          <p:bldP spid="50" grpId="0" animBg="1"/>
          <p:bldP spid="50" grpId="1" animBg="1"/>
          <p:bldP spid="51" grpId="0" animBg="1"/>
          <p:bldP spid="51" grpId="1" animBg="1"/>
          <p:bldP spid="51" grpId="2" animBg="1"/>
          <p:bldP spid="51" grpId="3" animBg="1"/>
          <p:bldP spid="52" grpId="0" animBg="1"/>
          <p:bldP spid="52" grpId="1" animBg="1"/>
          <p:bldP spid="52" grpId="2" animBg="1"/>
          <p:bldP spid="53" grpId="0" animBg="1"/>
          <p:bldP spid="53" grpId="1" animBg="1"/>
          <p:bldP spid="54" grpId="0" animBg="1"/>
          <p:bldP spid="54" grpId="1" animBg="1"/>
          <p:bldP spid="54" grpId="2" animBg="1"/>
          <p:bldP spid="55" grpId="0" animBg="1"/>
          <p:bldP spid="55" grpId="1" animBg="1"/>
          <p:bldP spid="56" grpId="0" animBg="1"/>
          <p:bldP spid="56" grpId="1" animBg="1"/>
          <p:bldP spid="56" grpId="2" animBg="1"/>
          <p:bldP spid="56" grpId="3" animBg="1"/>
          <p:bldP spid="57" grpId="0"/>
          <p:bldP spid="58" grpId="0"/>
          <p:bldP spid="5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2.96296E-6 L 0.45339 0.00115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3" dur="1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4.44444E-6 L -0.44362 -0.00601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87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2.08333E-6 -2.22222E-6 L -0.16302 0.00232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51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3.7037E-6 L 0.45339 0.00116 " pathEditMode="relative" rAng="0" ptsTypes="AA">
                                          <p:cBhvr>
                                            <p:cTn id="6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71" dur="1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2.96296E-6 L -0.44362 -0.00602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8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2.08333E-6 -1.85185E-6 L -0.16302 0.00232 " pathEditMode="relative" rAng="0" ptsTypes="AA">
                                          <p:cBhvr>
                                            <p:cTn id="7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51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2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9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42" presetClass="path" presetSubtype="0" decel="8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4.44444E-6 L -0.00091 0.2794 " pathEditMode="relative" rAng="0" ptsTypes="AA">
                                          <p:cBhvr>
                                            <p:cTn id="13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13958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7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2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3.7037E-6 L 0.00443 0.72662 " pathEditMode="relative" rAng="0" ptsTypes="AA">
                                          <p:cBhvr>
                                            <p:cTn id="143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1" y="36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4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9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3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55" dur="1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0.27686 L 2.08333E-7 0.02686 " pathEditMode="relative" rAng="0" ptsTypes="AA">
                                          <p:cBhvr>
                                            <p:cTn id="16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6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47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3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46" grpId="0"/>
          <p:bldP spid="47" grpId="0" animBg="1"/>
          <p:bldP spid="47" grpId="1" animBg="1"/>
          <p:bldP spid="47" grpId="2" animBg="1"/>
          <p:bldP spid="48" grpId="0" animBg="1"/>
          <p:bldP spid="48" grpId="1" animBg="1"/>
          <p:bldP spid="49" grpId="0" animBg="1"/>
          <p:bldP spid="49" grpId="1" animBg="1"/>
          <p:bldP spid="49" grpId="2" animBg="1"/>
          <p:bldP spid="50" grpId="0" animBg="1"/>
          <p:bldP spid="50" grpId="1" animBg="1"/>
          <p:bldP spid="51" grpId="0" animBg="1"/>
          <p:bldP spid="51" grpId="1" animBg="1"/>
          <p:bldP spid="51" grpId="2" animBg="1"/>
          <p:bldP spid="51" grpId="3" animBg="1"/>
          <p:bldP spid="52" grpId="0" animBg="1"/>
          <p:bldP spid="52" grpId="1" animBg="1"/>
          <p:bldP spid="52" grpId="2" animBg="1"/>
          <p:bldP spid="53" grpId="0" animBg="1"/>
          <p:bldP spid="53" grpId="1" animBg="1"/>
          <p:bldP spid="54" grpId="0" animBg="1"/>
          <p:bldP spid="54" grpId="1" animBg="1"/>
          <p:bldP spid="54" grpId="2" animBg="1"/>
          <p:bldP spid="55" grpId="0" animBg="1"/>
          <p:bldP spid="55" grpId="1" animBg="1"/>
          <p:bldP spid="56" grpId="0" animBg="1"/>
          <p:bldP spid="56" grpId="1" animBg="1"/>
          <p:bldP spid="56" grpId="2" animBg="1"/>
          <p:bldP spid="56" grpId="3" animBg="1"/>
          <p:bldP spid="57" grpId="0"/>
          <p:bldP spid="58" grpId="0"/>
          <p:bldP spid="58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527" y="1158676"/>
            <a:ext cx="5210662" cy="956227"/>
            <a:chOff x="1106908" y="1460027"/>
            <a:chExt cx="6947549" cy="1274969"/>
          </a:xfrm>
        </p:grpSpPr>
        <p:sp>
          <p:nvSpPr>
            <p:cNvPr id="3" name="TextBox 2"/>
            <p:cNvSpPr txBox="1"/>
            <p:nvPr/>
          </p:nvSpPr>
          <p:spPr>
            <a:xfrm>
              <a:off x="1879975" y="1460027"/>
              <a:ext cx="278110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1106908" y="2310611"/>
              <a:ext cx="6947549" cy="424385"/>
              <a:chOff x="3946478" y="3668136"/>
              <a:chExt cx="6271142" cy="70891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5" name="Rounded Rectangle 14"/>
          <p:cNvSpPr/>
          <p:nvPr/>
        </p:nvSpPr>
        <p:spPr>
          <a:xfrm>
            <a:off x="2247906" y="3427942"/>
            <a:ext cx="8869275" cy="953635"/>
          </a:xfrm>
          <a:prstGeom prst="roundRect">
            <a:avLst>
              <a:gd name="adj" fmla="val 0"/>
            </a:avLst>
          </a:prstGeom>
          <a:gradFill>
            <a:gsLst>
              <a:gs pos="67000">
                <a:schemeClr val="bg1">
                  <a:lumMod val="85000"/>
                </a:schemeClr>
              </a:gs>
              <a:gs pos="26000">
                <a:schemeClr val="bg1">
                  <a:lumMod val="85000"/>
                </a:schemeClr>
              </a:gs>
              <a:gs pos="49000">
                <a:schemeClr val="bg1"/>
              </a:gs>
              <a:gs pos="6000">
                <a:schemeClr val="bg1">
                  <a:lumMod val="75000"/>
                </a:schemeClr>
              </a:gs>
              <a:gs pos="84000">
                <a:schemeClr val="bg1">
                  <a:lumMod val="6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রেখাংশের</a:t>
            </a:r>
            <a:r>
              <a:rPr lang="en-US" sz="4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4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endParaRPr lang="en-US" sz="40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936794" y="2909676"/>
            <a:ext cx="3362040" cy="1985560"/>
            <a:chOff x="-1395663" y="3485938"/>
            <a:chExt cx="3814334" cy="2354653"/>
          </a:xfrm>
        </p:grpSpPr>
        <p:sp>
          <p:nvSpPr>
            <p:cNvPr id="17" name="Rectangle 16"/>
            <p:cNvSpPr/>
            <p:nvPr/>
          </p:nvSpPr>
          <p:spPr>
            <a:xfrm>
              <a:off x="-1395663" y="3485938"/>
              <a:ext cx="3286200" cy="235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33633" y="3593205"/>
              <a:ext cx="1085038" cy="2086377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9236" y="3737993"/>
              <a:ext cx="1828800" cy="18288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 flip="none" rotWithShape="1">
              <a:gsLst>
                <a:gs pos="67000">
                  <a:schemeClr val="bg1">
                    <a:lumMod val="85000"/>
                  </a:schemeClr>
                </a:gs>
                <a:gs pos="26000">
                  <a:schemeClr val="bg1">
                    <a:lumMod val="95000"/>
                  </a:schemeClr>
                </a:gs>
                <a:gs pos="49000">
                  <a:schemeClr val="accent1">
                    <a:lumMod val="5000"/>
                    <a:lumOff val="95000"/>
                  </a:schemeClr>
                </a:gs>
                <a:gs pos="6000">
                  <a:schemeClr val="bg1">
                    <a:lumMod val="75000"/>
                  </a:schemeClr>
                </a:gs>
                <a:gs pos="84000">
                  <a:schemeClr val="bg1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7189" y="415030"/>
            <a:ext cx="3539992" cy="312113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77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883" y="1646758"/>
            <a:ext cx="100140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রুলারের</a:t>
            </a:r>
            <a:r>
              <a:rPr lang="en-US" sz="360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দৈর্ঘের</a:t>
            </a:r>
            <a:r>
              <a:rPr lang="en-US" sz="360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9373" y="2931610"/>
            <a:ext cx="99963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6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0977" y="4098848"/>
            <a:ext cx="101500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cap="none" spc="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spc="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spc="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endParaRPr lang="en-US" sz="3600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2332" y="1588799"/>
            <a:ext cx="1263108" cy="788400"/>
            <a:chOff x="389286" y="1536546"/>
            <a:chExt cx="1748587" cy="1208941"/>
          </a:xfrm>
        </p:grpSpPr>
        <p:grpSp>
          <p:nvGrpSpPr>
            <p:cNvPr id="6" name="Group 5"/>
            <p:cNvGrpSpPr/>
            <p:nvPr/>
          </p:nvGrpSpPr>
          <p:grpSpPr>
            <a:xfrm>
              <a:off x="389286" y="1855406"/>
              <a:ext cx="1748587" cy="864882"/>
              <a:chOff x="898358" y="441158"/>
              <a:chExt cx="1508816" cy="745962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898358" y="441158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978569" y="521369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058780" y="601580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138991" y="681791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219202" y="762002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179098" y="842213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1138994" y="922424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098890" y="1002635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027366" y="1082846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971554" y="1163057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>
              <a:off x="948033" y="1536546"/>
              <a:ext cx="692634" cy="1208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6605" y="2861279"/>
            <a:ext cx="1360321" cy="860799"/>
            <a:chOff x="389286" y="1511322"/>
            <a:chExt cx="1748587" cy="1456462"/>
          </a:xfrm>
        </p:grpSpPr>
        <p:grpSp>
          <p:nvGrpSpPr>
            <p:cNvPr id="19" name="Group 18"/>
            <p:cNvGrpSpPr/>
            <p:nvPr/>
          </p:nvGrpSpPr>
          <p:grpSpPr>
            <a:xfrm>
              <a:off x="389286" y="1855406"/>
              <a:ext cx="1748587" cy="864882"/>
              <a:chOff x="898358" y="441158"/>
              <a:chExt cx="1508816" cy="74596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898358" y="441158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978569" y="521369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058780" y="601580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138991" y="681791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1219202" y="762002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179098" y="842213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138994" y="922424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098890" y="1002635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27366" y="1082846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971554" y="1163057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993654" y="1511322"/>
              <a:ext cx="629514" cy="145646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6629" y="3994254"/>
            <a:ext cx="1400297" cy="835295"/>
            <a:chOff x="389286" y="1512446"/>
            <a:chExt cx="1748587" cy="1396099"/>
          </a:xfrm>
        </p:grpSpPr>
        <p:grpSp>
          <p:nvGrpSpPr>
            <p:cNvPr id="32" name="Group 31"/>
            <p:cNvGrpSpPr/>
            <p:nvPr/>
          </p:nvGrpSpPr>
          <p:grpSpPr>
            <a:xfrm>
              <a:off x="389286" y="1855406"/>
              <a:ext cx="1748587" cy="864882"/>
              <a:chOff x="898358" y="441158"/>
              <a:chExt cx="1508816" cy="74596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898358" y="441158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978569" y="521369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58780" y="601580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138991" y="681791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219202" y="762002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1179098" y="842213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138994" y="922424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1098890" y="1002635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027366" y="1082846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971554" y="1163057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937532" y="1512446"/>
              <a:ext cx="741758" cy="13960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6629" y="450966"/>
            <a:ext cx="10299031" cy="665012"/>
            <a:chOff x="288765" y="255757"/>
            <a:chExt cx="10299031" cy="1212098"/>
          </a:xfrm>
        </p:grpSpPr>
        <p:sp>
          <p:nvSpPr>
            <p:cNvPr id="45" name="TextBox 44"/>
            <p:cNvSpPr txBox="1"/>
            <p:nvPr/>
          </p:nvSpPr>
          <p:spPr>
            <a:xfrm>
              <a:off x="1882956" y="255757"/>
              <a:ext cx="8343886" cy="10658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পাঠ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শেষে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শিক্ষার্থীরা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88765" y="1275348"/>
              <a:ext cx="10299031" cy="192507"/>
              <a:chOff x="1347537" y="1347537"/>
              <a:chExt cx="10299031" cy="192507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47537" y="1347537"/>
                <a:ext cx="9841831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499937" y="1427748"/>
                <a:ext cx="9841831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652337" y="1483896"/>
                <a:ext cx="9841831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804737" y="1540044"/>
                <a:ext cx="9841831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325118" y="5279665"/>
            <a:ext cx="1360323" cy="923330"/>
            <a:chOff x="389286" y="1535809"/>
            <a:chExt cx="1748587" cy="1530785"/>
          </a:xfrm>
        </p:grpSpPr>
        <p:grpSp>
          <p:nvGrpSpPr>
            <p:cNvPr id="52" name="Group 51"/>
            <p:cNvGrpSpPr/>
            <p:nvPr/>
          </p:nvGrpSpPr>
          <p:grpSpPr>
            <a:xfrm>
              <a:off x="389286" y="1855406"/>
              <a:ext cx="1748587" cy="864882"/>
              <a:chOff x="898358" y="441158"/>
              <a:chExt cx="1508816" cy="74596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898358" y="441158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978569" y="521369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1058780" y="601580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1138991" y="681791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1219202" y="762002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1179098" y="842213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1138994" y="922424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1098890" y="1002635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1027366" y="1082846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971554" y="1163057"/>
                <a:ext cx="1187972" cy="240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/>
            <p:cNvSpPr/>
            <p:nvPr/>
          </p:nvSpPr>
          <p:spPr>
            <a:xfrm>
              <a:off x="995004" y="1535809"/>
              <a:ext cx="626815" cy="1530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786883" y="5390476"/>
            <a:ext cx="101500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cap="none" spc="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spc="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spc="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spc="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spc="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spc="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spc="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spc="0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cap="none" spc="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66" name="Rectangle 65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69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59" y="2746660"/>
            <a:ext cx="7987682" cy="136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2893102" y="242840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04313" y="175842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4698952" y="4749750"/>
            <a:ext cx="2794096" cy="54591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রুলার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90272" y="244589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01483" y="177591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87442" y="243340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98653" y="176342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84613" y="245089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5824" y="178091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66794" y="246838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78005" y="179840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48975" y="245589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60186" y="178591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846146" y="244340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57357" y="177342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343317" y="243091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54528" y="176093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40488" y="241842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51699" y="174844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337659" y="242092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48870" y="175094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834830" y="242342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46041" y="175344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১১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332001" y="242592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43212" y="175594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১২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829172" y="242842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40383" y="1758448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১৩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311353" y="243092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637554" y="1740322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১৪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808524" y="2433427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34725" y="1742822"/>
            <a:ext cx="13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১৫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302" flipV="1">
            <a:off x="4757688" y="2719392"/>
            <a:ext cx="4432232" cy="388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Straight Connector 34"/>
          <p:cNvCxnSpPr/>
          <p:nvPr/>
        </p:nvCxnSpPr>
        <p:spPr>
          <a:xfrm>
            <a:off x="1173296" y="2210088"/>
            <a:ext cx="344454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961037" y="-543430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7" name="Straight Connector 36"/>
          <p:cNvCxnSpPr/>
          <p:nvPr/>
        </p:nvCxnSpPr>
        <p:spPr>
          <a:xfrm>
            <a:off x="4624114" y="1733955"/>
            <a:ext cx="1564" cy="75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45877" y="1538519"/>
            <a:ext cx="222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itle 5"/>
          <p:cNvSpPr txBox="1">
            <a:spLocks/>
          </p:cNvSpPr>
          <p:nvPr/>
        </p:nvSpPr>
        <p:spPr>
          <a:xfrm>
            <a:off x="3689446" y="349692"/>
            <a:ext cx="4813108" cy="69876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303174" y="3831849"/>
            <a:ext cx="5012141" cy="5279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রেখাংশটির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1" name="Freeform 40"/>
          <p:cNvSpPr/>
          <p:nvPr/>
        </p:nvSpPr>
        <p:spPr>
          <a:xfrm flipH="1">
            <a:off x="1934025" y="3671388"/>
            <a:ext cx="55273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70000">
                <a:schemeClr val="bg1"/>
              </a:gs>
              <a:gs pos="18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  <a:gs pos="9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entagon 41"/>
          <p:cNvSpPr/>
          <p:nvPr/>
        </p:nvSpPr>
        <p:spPr>
          <a:xfrm flipH="1">
            <a:off x="2778700" y="3822106"/>
            <a:ext cx="4262113" cy="517430"/>
          </a:xfrm>
          <a:prstGeom prst="homePlate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266855" y="3668888"/>
            <a:ext cx="586397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2000">
                <a:schemeClr val="bg1">
                  <a:lumMod val="75000"/>
                </a:schemeClr>
              </a:gs>
              <a:gs pos="30000">
                <a:schemeClr val="bg1">
                  <a:lumMod val="8500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5000">
                <a:schemeClr val="bg1">
                  <a:lumMod val="65000"/>
                </a:schemeClr>
              </a:gs>
              <a:gs pos="94000">
                <a:schemeClr val="bg1">
                  <a:lumMod val="65000"/>
                </a:schemeClr>
              </a:gs>
              <a:gs pos="4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842904" y="3803052"/>
            <a:ext cx="5012141" cy="5279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রেখাংশটির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46" name="Rectangle 45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52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4.16667E-7 3.7037E-6 L 4.16667E-7 -0.03866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5E-6 -2.59259E-6 L 5E-6 -0.03865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08333E-7 -7.40741E-7 L -2.08333E-7 -0.03866 " pathEditMode="relative" rAng="0" ptsTypes="AA">
                                          <p:cBhvr>
                                            <p:cTn id="7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9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9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4.58333E-6 2.96296E-6 L 4.58333E-6 -0.03866 " pathEditMode="relative" rAng="0" ptsTypes="AA">
                                          <p:cBhvr>
                                            <p:cTn id="9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1.25E-6 -3.33333E-6 L 1.25E-6 -0.03865 " pathEditMode="relative" rAng="0" ptsTypes="AA">
                                          <p:cBhvr>
                                            <p:cTn id="1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875E-6 -1.48148E-6 L -1.875E-6 -0.03866 " pathEditMode="relative" rAng="0" ptsTypes="AA">
                                          <p:cBhvr>
                                            <p:cTn id="1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0833E-6 -1.11111E-6 L 2.70833E-6 -0.03866 " pathEditMode="relative" rAng="0" ptsTypes="AA">
                                          <p:cBhvr>
                                            <p:cTn id="1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7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0833E-6 -1.11111E-6 L 2.70833E-6 -0.03866 " pathEditMode="relative" rAng="0" ptsTypes="AA">
                                          <p:cBhvr>
                                            <p:cTn id="1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0833E-6 -1.11111E-6 L 2.70833E-6 -0.03866 " pathEditMode="relative" rAng="0" ptsTypes="AA">
                                          <p:cBhvr>
                                            <p:cTn id="19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0" fill="hold">
                          <p:stCondLst>
                            <p:cond delay="indefinite"/>
                          </p:stCondLst>
                          <p:childTnLst>
                            <p:par>
                              <p:cTn id="2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2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91667E-6 1.11111E-6 L -2.91667E-6 -0.03866 " pathEditMode="relative" rAng="0" ptsTypes="AA">
                                          <p:cBhvr>
                                            <p:cTn id="2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1" fill="hold">
                          <p:stCondLst>
                            <p:cond delay="indefinite"/>
                          </p:stCondLst>
                          <p:childTnLst>
                            <p:par>
                              <p:cTn id="2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3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5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3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0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91667E-6 1.11111E-6 L -2.91667E-6 -0.03866 " pathEditMode="relative" rAng="0" ptsTypes="AA">
                                          <p:cBhvr>
                                            <p:cTn id="2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2" fill="hold">
                          <p:stCondLst>
                            <p:cond delay="indefinite"/>
                          </p:stCondLst>
                          <p:childTnLst>
                            <p:par>
                              <p:cTn id="2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9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60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91667E-6 1.11111E-6 L -2.91667E-6 -0.03866 " pathEditMode="relative" rAng="0" ptsTypes="AA">
                                          <p:cBhvr>
                                            <p:cTn id="2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3" fill="hold">
                          <p:stCondLst>
                            <p:cond delay="indefinite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0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8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2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91667E-6 1.11111E-6 L -2.91667E-6 -0.03866 " pathEditMode="relative" rAng="0" ptsTypes="AA">
                                          <p:cBhvr>
                                            <p:cTn id="2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4" fill="hold">
                          <p:stCondLst>
                            <p:cond delay="indefinite"/>
                          </p:stCondLst>
                          <p:childTnLst>
                            <p:par>
                              <p:cTn id="2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6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1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9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0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0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3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875E-6 7.40741E-7 L -1.875E-6 -0.03866 " pathEditMode="relative" rAng="0" ptsTypes="AA">
                                          <p:cBhvr>
                                            <p:cTn id="30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5" fill="hold">
                          <p:stCondLst>
                            <p:cond delay="indefinite"/>
                          </p:stCondLst>
                          <p:childTnLst>
                            <p:par>
                              <p:cTn id="3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7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2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0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4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0833E-6 -7.40741E-7 L 2.70833E-6 -0.03866 " pathEditMode="relative" rAng="0" ptsTypes="AA">
                                          <p:cBhvr>
                                            <p:cTn id="3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6" fill="hold">
                          <p:stCondLst>
                            <p:cond delay="indefinite"/>
                          </p:stCondLst>
                          <p:childTnLst>
                            <p:par>
                              <p:cTn id="3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8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0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3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6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8" presetID="2" presetClass="entr" presetSubtype="12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10078 -0.08542 " pathEditMode="relative" rAng="0" ptsTypes="AA">
                                          <p:cBhvr>
                                            <p:cTn id="3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9" y="-42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1.11111E-6 L -0.09245 -0.08032 " pathEditMode="relative" rAng="0" ptsTypes="AA">
                                          <p:cBhvr>
                                            <p:cTn id="3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22" y="-40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48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0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1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3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7 L 0.2888 0.00579 " pathEditMode="relative" rAng="0" ptsTypes="AA">
                                          <p:cBhvr>
                                            <p:cTn id="35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440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8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1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3.125E-6 1.11111E-6 L 3.125E-6 -0.03866 " pathEditMode="relative" rAng="0" ptsTypes="AA">
                                          <p:cBhvr>
                                            <p:cTn id="3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4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8594 -0.00162 L 0.32083 -0.09143 L 0.34857 -0.11898 L 0.40404 -0.13981 L 0.46393 -0.0824 L 0.50247 -0.05069 " pathEditMode="relative" rAng="660000" ptsTypes="AAAAAA">
                                          <p:cBhvr>
                                            <p:cTn id="36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20" y="-5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6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8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9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0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 C 0.00378 0.00139 0.00768 0.00278 0.01159 0.0044 C 0.01289 0.00509 0.01419 0.00602 0.0155 0.00672 C 0.01719 0.00764 0.01888 0.00834 0.02057 0.00903 C 0.02188 0.01065 0.02318 0.01227 0.02448 0.01366 C 0.02852 0.01783 0.03008 0.01783 0.0336 0.02292 C 0.03503 0.025 0.03594 0.02801 0.0375 0.02986 C 0.03854 0.03102 0.04011 0.03102 0.04128 0.03195 C 0.04271 0.03334 0.04375 0.03542 0.04518 0.03658 C 0.04766 0.03866 0.05065 0.03866 0.053 0.04121 C 0.06107 0.05093 0.05235 0.04167 0.06719 0.05047 L 0.075 0.05509 C 0.07617 0.05579 0.07761 0.05625 0.07878 0.05741 C 0.0806 0.0588 0.08216 0.06111 0.08399 0.06204 C 0.08776 0.06343 0.0918 0.06343 0.09557 0.06412 C 0.0974 0.06505 0.09909 0.06597 0.10078 0.06644 C 0.10339 0.06736 0.10599 0.06783 0.1086 0.06875 C 0.11524 0.07153 0.1125 0.07477 0.12279 0.0757 L 0.1487 0.07801 C 0.16797 0.08241 0.15938 0.08148 0.18998 0.07801 C 0.21146 0.0757 0.19219 0.07709 0.2056 0.07338 C 0.20938 0.07246 0.21328 0.07199 0.21719 0.07107 C 0.21979 0.06968 0.22266 0.06922 0.225 0.06644 C 0.22617 0.06505 0.22761 0.06366 0.22878 0.06204 C 0.23216 0.05718 0.23086 0.05625 0.23529 0.05278 C 0.23776 0.0507 0.2405 0.04977 0.2431 0.04815 C 0.24427 0.04746 0.24557 0.04584 0.24688 0.04584 L 0.2819 0.04584 L 0.2819 0.04584 " pathEditMode="relative" ptsTypes="AAAAAAAAAAAAAAAAAAAAAAAAAAAAAA">
                                          <p:cBhvr>
                                            <p:cTn id="37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 C 0.00378 0.00139 0.00768 0.00278 0.01159 0.0044 C 0.01289 0.00509 0.01419 0.00602 0.0155 0.00672 C 0.01719 0.00764 0.01888 0.00834 0.02057 0.00903 C 0.02188 0.01065 0.02318 0.01227 0.02448 0.01366 C 0.02852 0.01783 0.03008 0.01783 0.0336 0.02292 C 0.03503 0.025 0.03594 0.02801 0.0375 0.02986 C 0.03854 0.03102 0.04011 0.03102 0.04128 0.03195 C 0.04271 0.03334 0.04375 0.03542 0.04518 0.03658 C 0.04766 0.03866 0.05065 0.03866 0.053 0.04121 C 0.06107 0.05093 0.05235 0.04167 0.06719 0.05047 L 0.075 0.05509 C 0.07617 0.05579 0.07761 0.05625 0.07878 0.05741 C 0.0806 0.0588 0.08216 0.06111 0.08399 0.06204 C 0.08776 0.06343 0.0918 0.06343 0.09557 0.06412 C 0.0974 0.06505 0.09909 0.06597 0.10078 0.06644 C 0.10339 0.06736 0.10599 0.06783 0.1086 0.06875 C 0.11524 0.07153 0.1125 0.07477 0.12279 0.0757 L 0.1487 0.07801 C 0.16797 0.08241 0.15938 0.08148 0.18998 0.07801 C 0.21146 0.0757 0.19219 0.07709 0.2056 0.07338 C 0.20938 0.07246 0.21328 0.07199 0.21719 0.07107 C 0.21979 0.06968 0.22266 0.06922 0.225 0.06644 C 0.22617 0.06505 0.22761 0.06366 0.22878 0.06204 C 0.23216 0.05718 0.23086 0.05625 0.23529 0.05278 C 0.23776 0.0507 0.2405 0.04977 0.2431 0.04815 C 0.24427 0.04746 0.24557 0.04584 0.24688 0.04584 L 0.2819 0.04584 L 0.2819 0.04584 " pathEditMode="relative" ptsTypes="AAAAAAAAAAAAAAAAAAAAAAAAAAAAAA">
                                          <p:cBhvr>
                                            <p:cTn id="37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78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3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4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9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2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9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9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6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9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9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0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0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0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4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0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8" fill="hold">
                          <p:stCondLst>
                            <p:cond delay="indefinite"/>
                          </p:stCondLst>
                          <p:childTnLst>
                            <p:par>
                              <p:cTn id="4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0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4.44444E-6 L 0.45339 0.00115 " pathEditMode="relative" rAng="0" ptsTypes="AA">
                                          <p:cBhvr>
                                            <p:cTn id="4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3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14" dur="1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8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22222E-6 L -0.44362 -0.00602 " pathEditMode="relative" rAng="0" ptsTypes="AA">
                                          <p:cBhvr>
                                            <p:cTn id="4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87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0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16667E-6 1.11111E-6 L -0.16302 0.00231 " pathEditMode="relative" rAng="0" ptsTypes="AA">
                                          <p:cBhvr>
                                            <p:cTn id="4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51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2" presetID="42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4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5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7" presetID="2" presetClass="entr" presetSubtype="4" fill="hold" grpId="0" nodeType="withEffect" p14:presetBounceEnd="6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2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3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5" grpId="0"/>
          <p:bldP spid="5" grpId="1"/>
          <p:bldP spid="7" grpId="0"/>
          <p:bldP spid="7" grpId="1"/>
          <p:bldP spid="9" grpId="0"/>
          <p:bldP spid="9" grpId="1"/>
          <p:bldP spid="11" grpId="0"/>
          <p:bldP spid="11" grpId="1"/>
          <p:bldP spid="13" grpId="0"/>
          <p:bldP spid="13" grpId="1"/>
          <p:bldP spid="15" grpId="0"/>
          <p:bldP spid="15" grpId="1"/>
          <p:bldP spid="17" grpId="0"/>
          <p:bldP spid="17" grpId="1"/>
          <p:bldP spid="19" grpId="0"/>
          <p:bldP spid="19" grpId="1"/>
          <p:bldP spid="21" grpId="0"/>
          <p:bldP spid="21" grpId="1"/>
          <p:bldP spid="23" grpId="0"/>
          <p:bldP spid="23" grpId="1"/>
          <p:bldP spid="25" grpId="0"/>
          <p:bldP spid="25" grpId="1"/>
          <p:bldP spid="27" grpId="0"/>
          <p:bldP spid="27" grpId="1"/>
          <p:bldP spid="29" grpId="0"/>
          <p:bldP spid="29" grpId="1"/>
          <p:bldP spid="31" grpId="0"/>
          <p:bldP spid="31" grpId="1"/>
          <p:bldP spid="33" grpId="0"/>
          <p:bldP spid="33" grpId="1"/>
          <p:bldP spid="38" grpId="0"/>
          <p:bldP spid="39" grpId="0"/>
          <p:bldP spid="40" grpId="0" animBg="1"/>
          <p:bldP spid="40" grpId="1" animBg="1"/>
          <p:bldP spid="41" grpId="0" animBg="1"/>
          <p:bldP spid="42" grpId="0" animBg="1"/>
          <p:bldP spid="42" grpId="1" animBg="1"/>
          <p:bldP spid="43" grpId="0" animBg="1"/>
          <p:bldP spid="44" grpId="0" animBg="1"/>
          <p:bldP spid="44" grpId="1" animBg="1"/>
          <p:bldP spid="44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4.16667E-7 3.7037E-6 L 4.16667E-7 -0.03866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5E-6 -2.59259E-6 L 5E-6 -0.03865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08333E-7 -7.40741E-7 L -2.08333E-7 -0.03866 " pathEditMode="relative" rAng="0" ptsTypes="AA">
                                          <p:cBhvr>
                                            <p:cTn id="7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4.58333E-6 2.96296E-6 L 4.58333E-6 -0.03866 " pathEditMode="relative" rAng="0" ptsTypes="AA">
                                          <p:cBhvr>
                                            <p:cTn id="9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1.25E-6 -3.33333E-6 L 1.25E-6 -0.03865 " pathEditMode="relative" rAng="0" ptsTypes="AA">
                                          <p:cBhvr>
                                            <p:cTn id="1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875E-6 -1.48148E-6 L -1.875E-6 -0.03866 " pathEditMode="relative" rAng="0" ptsTypes="AA">
                                          <p:cBhvr>
                                            <p:cTn id="1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0833E-6 -1.11111E-6 L 2.70833E-6 -0.03866 " pathEditMode="relative" rAng="0" ptsTypes="AA">
                                          <p:cBhvr>
                                            <p:cTn id="1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0833E-6 -1.11111E-6 L 2.70833E-6 -0.03866 " pathEditMode="relative" rAng="0" ptsTypes="AA">
                                          <p:cBhvr>
                                            <p:cTn id="1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0833E-6 -1.11111E-6 L 2.70833E-6 -0.03866 " pathEditMode="relative" rAng="0" ptsTypes="AA">
                                          <p:cBhvr>
                                            <p:cTn id="19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0" fill="hold">
                          <p:stCondLst>
                            <p:cond delay="indefinite"/>
                          </p:stCondLst>
                          <p:childTnLst>
                            <p:par>
                              <p:cTn id="2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2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91667E-6 1.11111E-6 L -2.91667E-6 -0.03866 " pathEditMode="relative" rAng="0" ptsTypes="AA">
                                          <p:cBhvr>
                                            <p:cTn id="2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1" fill="hold">
                          <p:stCondLst>
                            <p:cond delay="indefinite"/>
                          </p:stCondLst>
                          <p:childTnLst>
                            <p:par>
                              <p:cTn id="2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3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5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0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91667E-6 1.11111E-6 L -2.91667E-6 -0.03866 " pathEditMode="relative" rAng="0" ptsTypes="AA">
                                          <p:cBhvr>
                                            <p:cTn id="2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2" fill="hold">
                          <p:stCondLst>
                            <p:cond delay="indefinite"/>
                          </p:stCondLst>
                          <p:childTnLst>
                            <p:par>
                              <p:cTn id="2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9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0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91667E-6 1.11111E-6 L -2.91667E-6 -0.03866 " pathEditMode="relative" rAng="0" ptsTypes="AA">
                                          <p:cBhvr>
                                            <p:cTn id="2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3" fill="hold">
                          <p:stCondLst>
                            <p:cond delay="indefinite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0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2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91667E-6 1.11111E-6 L -2.91667E-6 -0.03866 " pathEditMode="relative" rAng="0" ptsTypes="AA">
                                          <p:cBhvr>
                                            <p:cTn id="2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4" fill="hold">
                          <p:stCondLst>
                            <p:cond delay="indefinite"/>
                          </p:stCondLst>
                          <p:childTnLst>
                            <p:par>
                              <p:cTn id="2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6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1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3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875E-6 7.40741E-7 L -1.875E-6 -0.03866 " pathEditMode="relative" rAng="0" ptsTypes="AA">
                                          <p:cBhvr>
                                            <p:cTn id="30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5" fill="hold">
                          <p:stCondLst>
                            <p:cond delay="indefinite"/>
                          </p:stCondLst>
                          <p:childTnLst>
                            <p:par>
                              <p:cTn id="3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7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2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4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70833E-6 -7.40741E-7 L 2.70833E-6 -0.03866 " pathEditMode="relative" rAng="0" ptsTypes="AA">
                                          <p:cBhvr>
                                            <p:cTn id="3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6" fill="hold">
                          <p:stCondLst>
                            <p:cond delay="indefinite"/>
                          </p:stCondLst>
                          <p:childTnLst>
                            <p:par>
                              <p:cTn id="3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8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0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3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6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8" presetID="2" presetClass="entr" presetSubtype="12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10078 -0.08542 " pathEditMode="relative" rAng="0" ptsTypes="AA">
                                          <p:cBhvr>
                                            <p:cTn id="3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9" y="-42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1.11111E-6 L -0.09245 -0.08032 " pathEditMode="relative" rAng="0" ptsTypes="AA">
                                          <p:cBhvr>
                                            <p:cTn id="3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22" y="-40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48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0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1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3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7 L 0.2888 0.00579 " pathEditMode="relative" rAng="0" ptsTypes="AA">
                                          <p:cBhvr>
                                            <p:cTn id="35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440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8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1" presetID="64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3.125E-6 1.11111E-6 L 3.125E-6 -0.03866 " pathEditMode="relative" rAng="0" ptsTypes="AA">
                                          <p:cBhvr>
                                            <p:cTn id="3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4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8594 -0.00162 L 0.32083 -0.09143 L 0.34857 -0.11898 L 0.40404 -0.13981 L 0.46393 -0.0824 L 0.50247 -0.05069 " pathEditMode="relative" rAng="660000" ptsTypes="AAAAAA">
                                          <p:cBhvr>
                                            <p:cTn id="36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20" y="-5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6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8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9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0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 C 0.00378 0.00139 0.00768 0.00278 0.01159 0.0044 C 0.01289 0.00509 0.01419 0.00602 0.0155 0.00672 C 0.01719 0.00764 0.01888 0.00834 0.02057 0.00903 C 0.02188 0.01065 0.02318 0.01227 0.02448 0.01366 C 0.02852 0.01783 0.03008 0.01783 0.0336 0.02292 C 0.03503 0.025 0.03594 0.02801 0.0375 0.02986 C 0.03854 0.03102 0.04011 0.03102 0.04128 0.03195 C 0.04271 0.03334 0.04375 0.03542 0.04518 0.03658 C 0.04766 0.03866 0.05065 0.03866 0.053 0.04121 C 0.06107 0.05093 0.05235 0.04167 0.06719 0.05047 L 0.075 0.05509 C 0.07617 0.05579 0.07761 0.05625 0.07878 0.05741 C 0.0806 0.0588 0.08216 0.06111 0.08399 0.06204 C 0.08776 0.06343 0.0918 0.06343 0.09557 0.06412 C 0.0974 0.06505 0.09909 0.06597 0.10078 0.06644 C 0.10339 0.06736 0.10599 0.06783 0.1086 0.06875 C 0.11524 0.07153 0.1125 0.07477 0.12279 0.0757 L 0.1487 0.07801 C 0.16797 0.08241 0.15938 0.08148 0.18998 0.07801 C 0.21146 0.0757 0.19219 0.07709 0.2056 0.07338 C 0.20938 0.07246 0.21328 0.07199 0.21719 0.07107 C 0.21979 0.06968 0.22266 0.06922 0.225 0.06644 C 0.22617 0.06505 0.22761 0.06366 0.22878 0.06204 C 0.23216 0.05718 0.23086 0.05625 0.23529 0.05278 C 0.23776 0.0507 0.2405 0.04977 0.2431 0.04815 C 0.24427 0.04746 0.24557 0.04584 0.24688 0.04584 L 0.2819 0.04584 L 0.2819 0.04584 " pathEditMode="relative" ptsTypes="AAAAAAAAAAAAAAAAAAAAAAAAAAAAAA">
                                          <p:cBhvr>
                                            <p:cTn id="37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 C 0.00378 0.00139 0.00768 0.00278 0.01159 0.0044 C 0.01289 0.00509 0.01419 0.00602 0.0155 0.00672 C 0.01719 0.00764 0.01888 0.00834 0.02057 0.00903 C 0.02188 0.01065 0.02318 0.01227 0.02448 0.01366 C 0.02852 0.01783 0.03008 0.01783 0.0336 0.02292 C 0.03503 0.025 0.03594 0.02801 0.0375 0.02986 C 0.03854 0.03102 0.04011 0.03102 0.04128 0.03195 C 0.04271 0.03334 0.04375 0.03542 0.04518 0.03658 C 0.04766 0.03866 0.05065 0.03866 0.053 0.04121 C 0.06107 0.05093 0.05235 0.04167 0.06719 0.05047 L 0.075 0.05509 C 0.07617 0.05579 0.07761 0.05625 0.07878 0.05741 C 0.0806 0.0588 0.08216 0.06111 0.08399 0.06204 C 0.08776 0.06343 0.0918 0.06343 0.09557 0.06412 C 0.0974 0.06505 0.09909 0.06597 0.10078 0.06644 C 0.10339 0.06736 0.10599 0.06783 0.1086 0.06875 C 0.11524 0.07153 0.1125 0.07477 0.12279 0.0757 L 0.1487 0.07801 C 0.16797 0.08241 0.15938 0.08148 0.18998 0.07801 C 0.21146 0.0757 0.19219 0.07709 0.2056 0.07338 C 0.20938 0.07246 0.21328 0.07199 0.21719 0.07107 C 0.21979 0.06968 0.22266 0.06922 0.225 0.06644 C 0.22617 0.06505 0.22761 0.06366 0.22878 0.06204 C 0.23216 0.05718 0.23086 0.05625 0.23529 0.05278 C 0.23776 0.0507 0.2405 0.04977 0.2431 0.04815 C 0.24427 0.04746 0.24557 0.04584 0.24688 0.04584 L 0.2819 0.04584 L 0.2819 0.04584 " pathEditMode="relative" ptsTypes="AAAAAAAAAAAAAAAAAAAAAAAAAAAAAA">
                                          <p:cBhvr>
                                            <p:cTn id="37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78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3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4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8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9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6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8" fill="hold">
                          <p:stCondLst>
                            <p:cond delay="indefinite"/>
                          </p:stCondLst>
                          <p:childTnLst>
                            <p:par>
                              <p:cTn id="4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0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4.44444E-6 L 0.45339 0.00115 " pathEditMode="relative" rAng="0" ptsTypes="AA">
                                          <p:cBhvr>
                                            <p:cTn id="4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3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14" dur="1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8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22222E-6 L -0.44362 -0.00602 " pathEditMode="relative" rAng="0" ptsTypes="AA">
                                          <p:cBhvr>
                                            <p:cTn id="4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87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0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16667E-6 1.11111E-6 L -0.16302 0.00231 " pathEditMode="relative" rAng="0" ptsTypes="AA">
                                          <p:cBhvr>
                                            <p:cTn id="4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51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2" presetID="42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4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5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5" grpId="0"/>
          <p:bldP spid="5" grpId="1"/>
          <p:bldP spid="7" grpId="0"/>
          <p:bldP spid="7" grpId="1"/>
          <p:bldP spid="9" grpId="0"/>
          <p:bldP spid="9" grpId="1"/>
          <p:bldP spid="11" grpId="0"/>
          <p:bldP spid="11" grpId="1"/>
          <p:bldP spid="13" grpId="0"/>
          <p:bldP spid="13" grpId="1"/>
          <p:bldP spid="15" grpId="0"/>
          <p:bldP spid="15" grpId="1"/>
          <p:bldP spid="17" grpId="0"/>
          <p:bldP spid="17" grpId="1"/>
          <p:bldP spid="19" grpId="0"/>
          <p:bldP spid="19" grpId="1"/>
          <p:bldP spid="21" grpId="0"/>
          <p:bldP spid="21" grpId="1"/>
          <p:bldP spid="23" grpId="0"/>
          <p:bldP spid="23" grpId="1"/>
          <p:bldP spid="25" grpId="0"/>
          <p:bldP spid="25" grpId="1"/>
          <p:bldP spid="27" grpId="0"/>
          <p:bldP spid="27" grpId="1"/>
          <p:bldP spid="29" grpId="0"/>
          <p:bldP spid="29" grpId="1"/>
          <p:bldP spid="31" grpId="0"/>
          <p:bldP spid="31" grpId="1"/>
          <p:bldP spid="33" grpId="0"/>
          <p:bldP spid="33" grpId="1"/>
          <p:bldP spid="38" grpId="0"/>
          <p:bldP spid="39" grpId="0"/>
          <p:bldP spid="40" grpId="0" animBg="1"/>
          <p:bldP spid="40" grpId="1" animBg="1"/>
          <p:bldP spid="41" grpId="0" animBg="1"/>
          <p:bldP spid="42" grpId="0" animBg="1"/>
          <p:bldP spid="42" grpId="1" animBg="1"/>
          <p:bldP spid="43" grpId="0" animBg="1"/>
          <p:bldP spid="44" grpId="0" animBg="1"/>
          <p:bldP spid="44" grpId="1" animBg="1"/>
          <p:bldP spid="44" grpId="2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445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Andalus</vt:lpstr>
      <vt:lpstr>Arial</vt:lpstr>
      <vt:lpstr>Calibri</vt:lpstr>
      <vt:lpstr>Calibri Light</vt:lpstr>
      <vt:lpstr>Imprint MT Shadow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162</cp:revision>
  <dcterms:created xsi:type="dcterms:W3CDTF">2019-11-07T16:56:04Z</dcterms:created>
  <dcterms:modified xsi:type="dcterms:W3CDTF">2019-11-08T10:29:29Z</dcterms:modified>
</cp:coreProperties>
</file>