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4" r:id="rId3"/>
    <p:sldId id="257" r:id="rId4"/>
    <p:sldId id="277" r:id="rId5"/>
    <p:sldId id="269" r:id="rId6"/>
    <p:sldId id="279" r:id="rId7"/>
    <p:sldId id="280" r:id="rId8"/>
    <p:sldId id="262" r:id="rId9"/>
    <p:sldId id="261" r:id="rId10"/>
    <p:sldId id="267" r:id="rId11"/>
    <p:sldId id="263" r:id="rId12"/>
    <p:sldId id="264" r:id="rId13"/>
    <p:sldId id="270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533400"/>
            <a:ext cx="5147733" cy="48768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771828" y="4572000"/>
            <a:ext cx="7391400" cy="1447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শুভেচ্ছা</a:t>
            </a:r>
            <a:r>
              <a:rPr kumimoji="0" 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24-Point Star 3"/>
          <p:cNvSpPr/>
          <p:nvPr/>
        </p:nvSpPr>
        <p:spPr>
          <a:xfrm>
            <a:off x="7620000" y="533400"/>
            <a:ext cx="914400" cy="914400"/>
          </a:xfrm>
          <a:prstGeom prst="star24">
            <a:avLst>
              <a:gd name="adj" fmla="val 18145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24-Point Star 4"/>
          <p:cNvSpPr/>
          <p:nvPr/>
        </p:nvSpPr>
        <p:spPr>
          <a:xfrm>
            <a:off x="533400" y="5410200"/>
            <a:ext cx="914400" cy="914400"/>
          </a:xfrm>
          <a:prstGeom prst="star24">
            <a:avLst>
              <a:gd name="adj" fmla="val 18145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24-Point Star 5"/>
          <p:cNvSpPr/>
          <p:nvPr/>
        </p:nvSpPr>
        <p:spPr>
          <a:xfrm>
            <a:off x="533400" y="533400"/>
            <a:ext cx="914400" cy="914400"/>
          </a:xfrm>
          <a:prstGeom prst="star24">
            <a:avLst>
              <a:gd name="adj" fmla="val 18145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24-Point Star 6"/>
          <p:cNvSpPr/>
          <p:nvPr/>
        </p:nvSpPr>
        <p:spPr>
          <a:xfrm>
            <a:off x="7620000" y="5410200"/>
            <a:ext cx="914400" cy="914400"/>
          </a:xfrm>
          <a:prstGeom prst="star24">
            <a:avLst>
              <a:gd name="adj" fmla="val 18145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2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66800" y="2438400"/>
            <a:ext cx="69342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dirty="0" smtClean="0"/>
              <a:t>         </a:t>
            </a:r>
            <a:r>
              <a:rPr lang="bn-IN" sz="4800" u="sng" dirty="0" smtClean="0">
                <a:latin typeface="NikoshBAN" pitchFamily="2" charset="0"/>
                <a:cs typeface="NikoshBAN" pitchFamily="2" charset="0"/>
              </a:rPr>
              <a:t>রিড ই-কন্টেন্ট </a:t>
            </a:r>
            <a:endParaRPr lang="en-GB" sz="48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305800" cy="535531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IN" sz="36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এসো কিছু শব্দ দেখি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endParaRPr lang="bn-IN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জু,</a:t>
            </a:r>
            <a:r>
              <a:rPr lang="bn-IN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মি,</a:t>
            </a:r>
            <a:r>
              <a:rPr lang="bn-IN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জগর,</a:t>
            </a:r>
            <a:r>
              <a:rPr lang="bn-IN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মিত </a:t>
            </a:r>
          </a:p>
          <a:p>
            <a:endParaRPr lang="bn-IN" sz="6600" dirty="0">
              <a:latin typeface="NikoshBAN" pitchFamily="2" charset="0"/>
              <a:cs typeface="NikoshBAN" pitchFamily="2" charset="0"/>
            </a:endParaRPr>
          </a:p>
          <a:p>
            <a:endParaRPr lang="bn-IN" sz="6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0-glitter7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4724400"/>
            <a:ext cx="4680520" cy="1204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10600" cy="544764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IN" sz="36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আরও কিছু শব্দ </a:t>
            </a:r>
            <a:r>
              <a:rPr lang="bn-IN" sz="36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দেখি</a:t>
            </a:r>
          </a:p>
          <a:p>
            <a:pPr algn="ctr"/>
            <a:endParaRPr lang="bn-IN" sz="3600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600" u="sng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মি, 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নারস, 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পেল, 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টা</a:t>
            </a:r>
          </a:p>
          <a:p>
            <a:pPr algn="ctr"/>
            <a:endParaRPr lang="bn-IN" sz="4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0-glitter7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4724400"/>
            <a:ext cx="4680520" cy="1204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9600" y="1371601"/>
            <a:ext cx="7924800" cy="4191000"/>
            <a:chOff x="1338307" y="1103269"/>
            <a:chExt cx="5867402" cy="1268012"/>
          </a:xfrm>
        </p:grpSpPr>
        <p:grpSp>
          <p:nvGrpSpPr>
            <p:cNvPr id="3" name="Group 2"/>
            <p:cNvGrpSpPr/>
            <p:nvPr/>
          </p:nvGrpSpPr>
          <p:grpSpPr>
            <a:xfrm>
              <a:off x="1338307" y="1103269"/>
              <a:ext cx="5867402" cy="1211915"/>
              <a:chOff x="1371599" y="1413662"/>
              <a:chExt cx="6453883" cy="1861298"/>
            </a:xfrm>
          </p:grpSpPr>
          <p:pic>
            <p:nvPicPr>
              <p:cNvPr id="5" name="Picture 4" descr="C:\Documents and Settings\Lab 47\My Documents\My Pictures\New Folder (2)\Teacher_4.gif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948339" y="1447800"/>
                <a:ext cx="1074800" cy="1827160"/>
              </a:xfrm>
              <a:prstGeom prst="rect">
                <a:avLst/>
              </a:prstGeom>
              <a:noFill/>
            </p:spPr>
          </p:pic>
          <p:pic>
            <p:nvPicPr>
              <p:cNvPr id="6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1210" y="1413662"/>
                <a:ext cx="2954272" cy="186129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scene3d>
                <a:camera prst="perspectiveHeroicExtremeLeftFacing"/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1599" y="1447799"/>
                <a:ext cx="2717426" cy="182716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scene3d>
                <a:camera prst="isometricOffAxis1Right"/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4" name="Straight Connector 3"/>
            <p:cNvCxnSpPr/>
            <p:nvPr/>
          </p:nvCxnSpPr>
          <p:spPr>
            <a:xfrm>
              <a:off x="2379373" y="2362200"/>
              <a:ext cx="3411827" cy="9081"/>
            </a:xfrm>
            <a:prstGeom prst="line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cxnSp>
      </p:grpSp>
      <p:sp>
        <p:nvSpPr>
          <p:cNvPr id="8" name="Rectangle 7"/>
          <p:cNvSpPr/>
          <p:nvPr/>
        </p:nvSpPr>
        <p:spPr>
          <a:xfrm>
            <a:off x="2667000" y="304800"/>
            <a:ext cx="43434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4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990600"/>
            <a:ext cx="7543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 কার্ডে অ-যুক্ত শব্দ বের কর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 কার্ডে আ-যুক্ত শব্দ বের কর।  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0-glitter7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4724400"/>
            <a:ext cx="4680520" cy="12047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2362200"/>
            <a:ext cx="7543800" cy="24929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</a:rPr>
              <a:t>অলি,  আপেল, আযান,  আশি, অত, অনেক, আকাশ, অসৎ, আতা, অমি, আভা,  অপু।   </a:t>
            </a:r>
            <a:endParaRPr lang="bn-IN" dirty="0">
              <a:solidFill>
                <a:srgbClr val="FF0000"/>
              </a:solidFill>
            </a:endParaRPr>
          </a:p>
          <a:p>
            <a:endParaRPr lang="bn-IN" dirty="0" smtClean="0"/>
          </a:p>
          <a:p>
            <a:endParaRPr lang="b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5188803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D:\Flowers\images 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6934199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2288" y="533400"/>
            <a:ext cx="7162800" cy="4419600"/>
          </a:xfrm>
        </p:spPr>
        <p:txBody>
          <a:bodyPr>
            <a:norm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দুলাল হালদার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4400" dirty="0" smtClean="0"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  <a:b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কুমনা সরকারী প্রাথমিক বিদ্যালয়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ছাতক, সুনামগঞ্জ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Image\526264_371633576261489_144120950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5181600"/>
            <a:ext cx="4114800" cy="1676400"/>
          </a:xfrm>
          <a:prstGeom prst="rect">
            <a:avLst/>
          </a:prstGeom>
          <a:noFill/>
        </p:spPr>
      </p:pic>
      <p:pic>
        <p:nvPicPr>
          <p:cNvPr id="4" name="Picture 3" descr="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84" y="739914"/>
            <a:ext cx="1676400" cy="3984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17352"/>
            <a:ext cx="2743200" cy="16448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EECE1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57800" y="739914"/>
            <a:ext cx="312420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bn-IN" sz="4000" b="1" dirty="0" smtClean="0"/>
              <a:t>পরিচিতি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63316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7696200" cy="378565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pPr algn="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                   প্রথম শ্রেণি</a:t>
            </a:r>
          </a:p>
          <a:p>
            <a:pPr algn="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                   বিষয়ঃবাংলা </a:t>
            </a:r>
          </a:p>
          <a:p>
            <a:pPr algn="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                   পাঠঃস্বরবর্ণ </a:t>
            </a:r>
          </a:p>
          <a:p>
            <a:pPr algn="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                   পাঠ্যাংশঃ অ,আ </a:t>
            </a:r>
          </a:p>
          <a:p>
            <a:pPr algn="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সময়ঃ৪৫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মিনিট 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9600"/>
            <a:ext cx="1219200" cy="3785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643401"/>
              </p:ext>
            </p:extLst>
          </p:nvPr>
        </p:nvGraphicFramePr>
        <p:xfrm>
          <a:off x="4114800" y="31242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124200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381000"/>
            <a:ext cx="80772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36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 একটি ভিডিও দেখি ।  </a:t>
            </a:r>
            <a:endParaRPr lang="en-GB" sz="36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71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8077200" cy="563231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bn-IN" sz="36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১। স্বরবর্ণ [ অ,আ ] শুদ্দ উচ্চারণে পড়তে 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পারবে । 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GB" sz="36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 অ,আ লিখার ধারনা পাবে । 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0-glitter7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4648200"/>
            <a:ext cx="4680520" cy="1204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76200"/>
            <a:ext cx="8784976" cy="575542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GLb</a:t>
            </a:r>
            <a:r>
              <a:rPr lang="en-US" sz="7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7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wKQz</a:t>
            </a:r>
            <a:r>
              <a:rPr lang="en-US" sz="7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Qwe</a:t>
            </a:r>
            <a:r>
              <a:rPr lang="en-US" sz="7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†`Le</a:t>
            </a:r>
          </a:p>
          <a:p>
            <a:pPr algn="ctr"/>
            <a:endParaRPr lang="en-US" sz="7200" b="1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7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endParaRPr lang="en-US" sz="7200" b="1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8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8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wL</a:t>
            </a:r>
            <a:r>
              <a:rPr lang="en-US" sz="8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wPb‡Z</a:t>
            </a:r>
            <a:r>
              <a:rPr lang="en-US" sz="8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cvwi</a:t>
            </a:r>
            <a:r>
              <a:rPr lang="en-US" sz="8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8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bv</a:t>
            </a:r>
            <a:endParaRPr lang="en-US" sz="66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13" descr="039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1785926"/>
            <a:ext cx="314327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039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000760" y="1857364"/>
            <a:ext cx="336779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206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Animals\goats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2"/>
          <a:stretch/>
        </p:blipFill>
        <p:spPr bwMode="auto">
          <a:xfrm>
            <a:off x="762000" y="1389495"/>
            <a:ext cx="2819400" cy="196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Fruits\mango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9525"/>
            <a:ext cx="28956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/>
          <a:srcRect l="41738" t="6320" r="8538" b="7747"/>
          <a:stretch/>
        </p:blipFill>
        <p:spPr bwMode="auto">
          <a:xfrm>
            <a:off x="5181600" y="1389495"/>
            <a:ext cx="2712027" cy="196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/>
          <a:srcRect l="9566" t="5192" r="54861" b="33659"/>
          <a:stretch/>
        </p:blipFill>
        <p:spPr bwMode="auto">
          <a:xfrm>
            <a:off x="5181599" y="3819525"/>
            <a:ext cx="2712027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762000" y="228600"/>
            <a:ext cx="7131627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এগুলো কিসের ছবি।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2340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09600"/>
            <a:ext cx="42862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276600"/>
            <a:ext cx="1857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685800"/>
            <a:ext cx="41243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3124200"/>
            <a:ext cx="14954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962400" y="4191000"/>
            <a:ext cx="167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0"/>
            <a:ext cx="43624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352800"/>
            <a:ext cx="189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500" y="762000"/>
            <a:ext cx="43815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3276600"/>
            <a:ext cx="1828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81400" y="4572000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225</TotalTime>
  <Words>135</Words>
  <Application>Microsoft Office PowerPoint</Application>
  <PresentationFormat>On-screen Show (4:3)</PresentationFormat>
  <Paragraphs>50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Concourse</vt:lpstr>
      <vt:lpstr>Package</vt:lpstr>
      <vt:lpstr>PowerPoint Presentation</vt:lpstr>
      <vt:lpstr>দুলাল হালদার সহকারি শিক্ষক কুমনা সরকারী প্রাথমিক বিদ্যালয় ছাতক, সুনামগঞ্জ।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Bokul</dc:creator>
  <cp:lastModifiedBy>BC</cp:lastModifiedBy>
  <cp:revision>34</cp:revision>
  <dcterms:created xsi:type="dcterms:W3CDTF">2006-08-16T00:00:00Z</dcterms:created>
  <dcterms:modified xsi:type="dcterms:W3CDTF">2019-11-08T16:59:38Z</dcterms:modified>
</cp:coreProperties>
</file>