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8" r:id="rId3"/>
    <p:sldId id="281" r:id="rId4"/>
    <p:sldId id="279" r:id="rId5"/>
    <p:sldId id="266" r:id="rId6"/>
    <p:sldId id="267" r:id="rId7"/>
    <p:sldId id="268" r:id="rId8"/>
    <p:sldId id="269" r:id="rId9"/>
    <p:sldId id="260" r:id="rId10"/>
    <p:sldId id="270" r:id="rId11"/>
    <p:sldId id="280" r:id="rId12"/>
    <p:sldId id="261" r:id="rId13"/>
    <p:sldId id="262" r:id="rId14"/>
    <p:sldId id="277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66"/>
      </p:cViewPr>
      <p:guideLst>
        <p:guide orient="horz" pos="2184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326EB-7A4D-449D-8FB3-E6F47A171DE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2E7E0-1D69-43CE-AFFA-BDE4884DD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1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2E7E0-1D69-43CE-AFFA-BDE4884DD8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B456-7ABB-4ACB-9928-8D68A632F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9F81B-365B-42D7-8972-2947E9B3D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68AC4-940E-48F9-8147-35462273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6DF65-3840-4F0A-8417-1F7BAD64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D3601-BDF7-4476-B1BA-24A7F8BB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B517D-FF3A-43DE-BEE5-74882A52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85E20-F3F7-432D-AAC5-91DAE2BA8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E15-3945-4702-9929-57307570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FB484-5572-4F31-A9F5-D75002D3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A8B9E-D3EE-41D0-9FCA-3A18388C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5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C10FD-A95E-4747-A89E-4E4E1A865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54EF40-38F5-4763-9047-09D46082B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47E12-F144-407C-89C6-62695776A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C4FFA-EE71-421A-94AB-A19105AB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56A47-E3F9-4244-A7B5-1EA96CBC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42DA-E9A9-4168-BC92-AD3D8C0F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3B3B2-F929-4540-9B0C-A317E8D9F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26F31-ADCB-404F-A693-72065BE6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DB137-2C85-4C4D-9BE2-E84D6AEA8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471DD-7520-4547-BA72-4687B8FE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CF3D-DA1D-4CF0-8206-EA19C44A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CCF43-3F34-41E3-AAC0-EFA0297E5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AA636-3511-49F5-8A6D-5E57952B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F7F15-6F2A-4AB4-8A68-A3AA0EAD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0D6DC-8AE4-4288-9573-DA3880930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8603-3995-459C-8A0C-20C900AB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7F84C-8B30-4B97-B5E0-42676F39C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AECC0-EA00-4575-A696-1F98738F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73F79-6EE2-433C-B525-BB1AFCB6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6D40F-3F5B-4997-9040-3225C838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B09AF-512F-4CAE-895B-C258D3F4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7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B746-3E9C-4C55-90D9-4C722FFD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71C70-D07A-424D-AEAC-F44CAEBB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EC3D61-FC43-450F-AB1D-2F830DFE8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22B53-40CA-4007-BE5C-CB06D6277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8715D-0288-4227-9994-A9EA01837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A18C77-9E2C-41AA-AEA4-EC5E43BC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C2897-366F-4D9D-BAD1-D7121C7D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D6A81-63DB-40DC-81B5-54EF8C2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2599-63F0-45E5-81C6-307372F2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F7C45-56A1-4CF3-A644-9622A967B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3C8E4-0AAF-43F8-8F2D-AA243D42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3258D-6A2E-44E1-A6EB-947D4317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4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12306B-4507-4620-A083-885D870978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স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DE324-9ACA-4E45-A43D-22AF3870FB5C}"/>
              </a:ext>
            </a:extLst>
          </p:cNvPr>
          <p:cNvSpPr/>
          <p:nvPr userDrawn="1"/>
        </p:nvSpPr>
        <p:spPr>
          <a:xfrm>
            <a:off x="137886" y="105229"/>
            <a:ext cx="11916229" cy="65941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7E42-18C8-45A3-A442-5E67F438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C5499-5D5D-4FFC-9093-E9E48455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256A4-242D-42FF-872B-FB5CDDCF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D2102-616E-4F07-BDA9-B183808C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680A2-904F-429D-95EE-24EC466B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2C17D-BEA7-4573-A129-28D932E8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00EE-ADAA-4B34-9161-90D61A43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85F213-5184-47C6-99C7-5AEB5491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778CD-EF64-4D59-9C0D-E5242D6B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ECBB3-D212-4A98-A972-14A88616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9F1-EA5E-477E-99E9-864E7137E4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B3B3-09DF-4D7D-B764-0C0B92CD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1E6E1-5EF6-4D46-B3A2-414F450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A6B86-04E4-45BA-AA06-0D9F8E06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6F666-6BCE-4B6A-9CBA-439728194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82175-D58C-4378-873E-A0D36DBDC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D89F1-EA5E-477E-99E9-864E7137E4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2555A-D41E-4592-9B5D-FB54B1822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CECA-B9A7-46D4-8AF2-998FD4F90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70CE-8E64-4258-BC73-FA055345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5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C51E7F-A804-4B0F-808C-A9557752C899}"/>
              </a:ext>
            </a:extLst>
          </p:cNvPr>
          <p:cNvSpPr txBox="1"/>
          <p:nvPr/>
        </p:nvSpPr>
        <p:spPr>
          <a:xfrm>
            <a:off x="381001" y="349267"/>
            <a:ext cx="114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5FF6A-D3DE-475C-8383-69AFAABCC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79" y="1608082"/>
            <a:ext cx="6859642" cy="41157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054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1"/>
          <p:cNvSpPr txBox="1"/>
          <p:nvPr/>
        </p:nvSpPr>
        <p:spPr>
          <a:xfrm>
            <a:off x="720335" y="5486384"/>
            <a:ext cx="10751331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গুলোর নাম আলোচনা করে লিখ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B095C7-209E-4B2B-BF71-B5CABE45663C}"/>
              </a:ext>
            </a:extLst>
          </p:cNvPr>
          <p:cNvSpPr txBox="1"/>
          <p:nvPr/>
        </p:nvSpPr>
        <p:spPr>
          <a:xfrm>
            <a:off x="4511566" y="306634"/>
            <a:ext cx="316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7476D-5A2E-419F-91FC-763E100E4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47" y="1142206"/>
            <a:ext cx="6344306" cy="40807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0782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3940328" y="484986"/>
            <a:ext cx="4311344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কী দেখতে পাচ্ছ?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B2C39C-C24D-46D9-ACD9-C13D88E8DDF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1480642"/>
            <a:ext cx="2743200" cy="2834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9E563A-28BA-4D0F-94A7-5366EA0D7FE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480642"/>
            <a:ext cx="2743200" cy="2834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393449-51C6-4268-A58A-C0F15D4393D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1480642"/>
            <a:ext cx="2743200" cy="2834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9AFF85-3740-483E-8BEC-264226C7D18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434922"/>
            <a:ext cx="2743200" cy="2926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539A54-1280-4084-A179-489003AD4DEB}"/>
              </a:ext>
            </a:extLst>
          </p:cNvPr>
          <p:cNvSpPr/>
          <p:nvPr/>
        </p:nvSpPr>
        <p:spPr>
          <a:xfrm>
            <a:off x="16557" y="4322183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প্রযেক্টর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C53A96-B36F-4A08-AED4-86CB36A889F5}"/>
              </a:ext>
            </a:extLst>
          </p:cNvPr>
          <p:cNvSpPr/>
          <p:nvPr/>
        </p:nvSpPr>
        <p:spPr>
          <a:xfrm>
            <a:off x="9094597" y="4301270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15A5CC-FFBF-4017-8419-CB46C3FB0F5F}"/>
              </a:ext>
            </a:extLst>
          </p:cNvPr>
          <p:cNvSpPr/>
          <p:nvPr/>
        </p:nvSpPr>
        <p:spPr>
          <a:xfrm>
            <a:off x="6096000" y="4328276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পেন্ড্রাইভ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77D08F-20BF-4BC3-922B-B013EF825A39}"/>
              </a:ext>
            </a:extLst>
          </p:cNvPr>
          <p:cNvSpPr/>
          <p:nvPr/>
        </p:nvSpPr>
        <p:spPr>
          <a:xfrm>
            <a:off x="3031532" y="4301270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ক্যামেরা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7093E6-9C76-4315-A1EC-8941B1D187DD}"/>
              </a:ext>
            </a:extLst>
          </p:cNvPr>
          <p:cNvSpPr txBox="1"/>
          <p:nvPr/>
        </p:nvSpPr>
        <p:spPr>
          <a:xfrm>
            <a:off x="3940328" y="484986"/>
            <a:ext cx="431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এগুলোকে তোমরা কী বলবে?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DB25C2-481E-4588-AECA-0D15F47DA9AE}"/>
              </a:ext>
            </a:extLst>
          </p:cNvPr>
          <p:cNvSpPr txBox="1"/>
          <p:nvPr/>
        </p:nvSpPr>
        <p:spPr>
          <a:xfrm>
            <a:off x="5578891" y="5377358"/>
            <a:ext cx="1278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B99DE7-EEDE-456F-BED7-F6E271ABAF67}"/>
              </a:ext>
            </a:extLst>
          </p:cNvPr>
          <p:cNvSpPr txBox="1"/>
          <p:nvPr/>
        </p:nvSpPr>
        <p:spPr>
          <a:xfrm>
            <a:off x="3502140" y="484986"/>
            <a:ext cx="518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তোমরা কী কী কাজে পাও?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AA6E56-5A67-430B-A72E-2CFC0E29E273}"/>
              </a:ext>
            </a:extLst>
          </p:cNvPr>
          <p:cNvSpPr txBox="1"/>
          <p:nvPr/>
        </p:nvSpPr>
        <p:spPr>
          <a:xfrm>
            <a:off x="281940" y="5100358"/>
            <a:ext cx="11704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পায়,তথ্য পায়,তথ্য সংরক্ষণ করতে পারি,কম্পিউটার,মোবাইল ও ল্যাপ্টপে ইন্টারনেটের মাধ্যমে যোগাযোগ করতে পারি।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4" grpId="0"/>
      <p:bldP spid="17" grpId="0"/>
      <p:bldP spid="19" grpId="0"/>
      <p:bldP spid="21" grpId="0"/>
      <p:bldP spid="21" grpId="1"/>
      <p:bldP spid="22" grpId="0"/>
      <p:bldP spid="22" grpId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82168" y="257057"/>
            <a:ext cx="6227664" cy="80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6865" tIns="33433" rIns="66865" bIns="33433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বইয়ের সাথে সংযোগ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C7B31-823D-4C1E-A076-A5DE51A3C3DA}"/>
              </a:ext>
            </a:extLst>
          </p:cNvPr>
          <p:cNvSpPr txBox="1"/>
          <p:nvPr/>
        </p:nvSpPr>
        <p:spPr>
          <a:xfrm>
            <a:off x="-78828" y="1001536"/>
            <a:ext cx="1234965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৮৮ নং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5844804B-2227-45C9-AFF8-E32A8CF21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653" y="1647867"/>
            <a:ext cx="4540694" cy="4791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30857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61ED9A-5AE1-4EC5-80E5-0275155AB88B}"/>
              </a:ext>
            </a:extLst>
          </p:cNvPr>
          <p:cNvSpPr/>
          <p:nvPr/>
        </p:nvSpPr>
        <p:spPr>
          <a:xfrm>
            <a:off x="4874351" y="422306"/>
            <a:ext cx="2443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0DEC72-F30C-440A-AF61-23A347862CC2}"/>
              </a:ext>
            </a:extLst>
          </p:cNvPr>
          <p:cNvSpPr/>
          <p:nvPr/>
        </p:nvSpPr>
        <p:spPr>
          <a:xfrm>
            <a:off x="1741680" y="1076686"/>
            <a:ext cx="8708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কীভাবে আমাদের জীব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সহ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করেছে </a:t>
            </a:r>
            <a:r>
              <a:rPr lang="bn-IN" sz="36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আলোচনা করে পোষ্টার পেপারে লিখ?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5301-FDD1-4E43-9781-15BA9C6B2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23" y="2525846"/>
            <a:ext cx="5644752" cy="33985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812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EA9162-D31B-424D-94ED-2E2AD59783AA}"/>
              </a:ext>
            </a:extLst>
          </p:cNvPr>
          <p:cNvSpPr txBox="1"/>
          <p:nvPr/>
        </p:nvSpPr>
        <p:spPr>
          <a:xfrm>
            <a:off x="3925614" y="220717"/>
            <a:ext cx="444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30F38-1A13-437F-ADFE-2B0B2E84A345}"/>
              </a:ext>
            </a:extLst>
          </p:cNvPr>
          <p:cNvSpPr txBox="1"/>
          <p:nvPr/>
        </p:nvSpPr>
        <p:spPr>
          <a:xfrm>
            <a:off x="760092" y="1405327"/>
            <a:ext cx="554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CFBCA-D149-414F-99ED-5FB8F980E90B}"/>
              </a:ext>
            </a:extLst>
          </p:cNvPr>
          <p:cNvSpPr txBox="1"/>
          <p:nvPr/>
        </p:nvSpPr>
        <p:spPr>
          <a:xfrm>
            <a:off x="1224456" y="2312937"/>
            <a:ext cx="10221310" cy="3345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প্রশ্ন-১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কী বুঝ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: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অর্থবহ কোন খবরই হলো তথ্য।</a:t>
            </a:r>
          </a:p>
          <a:p>
            <a:pPr lvl="1"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ICT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আইসিটি) 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:</a:t>
            </a:r>
            <a:r>
              <a:rPr lang="bn-IN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IN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 প্রযুক্তিকে </a:t>
            </a:r>
            <a:r>
              <a:rPr lang="en-US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ICT </a:t>
            </a:r>
            <a:r>
              <a:rPr lang="bn-BD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আইসিটি)বলে</a:t>
            </a:r>
            <a:r>
              <a:rPr lang="bn-IN" sz="36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18911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C0E515-0D77-4C2F-8A88-013E23CDEFCB}"/>
              </a:ext>
            </a:extLst>
          </p:cNvPr>
          <p:cNvSpPr txBox="1"/>
          <p:nvPr/>
        </p:nvSpPr>
        <p:spPr>
          <a:xfrm>
            <a:off x="4038600" y="211388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E6E6B4-52DA-44E0-9D99-32885FC15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77268"/>
              </p:ext>
            </p:extLst>
          </p:nvPr>
        </p:nvGraphicFramePr>
        <p:xfrm>
          <a:off x="283780" y="2611528"/>
          <a:ext cx="11540358" cy="3840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540358">
                  <a:extLst>
                    <a:ext uri="{9D8B030D-6E8A-4147-A177-3AD203B41FA5}">
                      <a16:colId xmlns:a16="http://schemas.microsoft.com/office/drawing/2014/main" val="3715325315"/>
                    </a:ext>
                  </a:extLst>
                </a:gridCol>
              </a:tblGrid>
              <a:tr h="578994">
                <a:tc>
                  <a:txBody>
                    <a:bodyPr/>
                    <a:lstStyle/>
                    <a:p>
                      <a:pPr marL="571500" indent="-571500" algn="ctr">
                        <a:buFont typeface="Wingdings" panose="05000000000000000000" pitchFamily="2" charset="2"/>
                        <a:buChar char="§"/>
                      </a:pPr>
                      <a:r>
                        <a:rPr lang="bn-IN" sz="3600" dirty="0">
                          <a:ln w="0"/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 ও যোগাযোগ প্রযুক্তি ব্যবহৃত হয় </a:t>
                      </a:r>
                      <a:endParaRPr lang="en-US" sz="36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758165"/>
                  </a:ext>
                </a:extLst>
              </a:tr>
              <a:tr h="578994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§"/>
                      </a:pP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21397"/>
                  </a:ext>
                </a:extLst>
              </a:tr>
              <a:tr h="578994"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350984"/>
                  </a:ext>
                </a:extLst>
              </a:tr>
              <a:tr h="578994"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9459"/>
                  </a:ext>
                </a:extLst>
              </a:tr>
              <a:tr h="578994"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594486"/>
                  </a:ext>
                </a:extLst>
              </a:tr>
              <a:tr h="578994">
                <a:tc>
                  <a:txBody>
                    <a:bodyPr/>
                    <a:lstStyle/>
                    <a:p>
                      <a:pPr marL="571500" marR="0" lvl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70948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08BE7E0-CC66-4709-AB1D-C5EDB45CF9B9}"/>
              </a:ext>
            </a:extLst>
          </p:cNvPr>
          <p:cNvSpPr/>
          <p:nvPr/>
        </p:nvSpPr>
        <p:spPr>
          <a:xfrm>
            <a:off x="511779" y="1272958"/>
            <a:ext cx="11168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ব্যবহৃত হয় এমন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নাম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67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9DF3A6-E383-4776-81B3-C65D3A08B5D7}"/>
              </a:ext>
            </a:extLst>
          </p:cNvPr>
          <p:cNvSpPr/>
          <p:nvPr/>
        </p:nvSpPr>
        <p:spPr>
          <a:xfrm>
            <a:off x="2529158" y="560639"/>
            <a:ext cx="71336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আজকের ক্লাসে ধন্যবাদ 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BDA7C-244F-4D04-B4FC-7354E699E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673" y="1704686"/>
            <a:ext cx="6888655" cy="38576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8416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B0586A-367B-4B3F-A8AF-DDFCA629EC01}"/>
              </a:ext>
            </a:extLst>
          </p:cNvPr>
          <p:cNvSpPr txBox="1"/>
          <p:nvPr/>
        </p:nvSpPr>
        <p:spPr>
          <a:xfrm>
            <a:off x="4369862" y="313417"/>
            <a:ext cx="3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80A3D-6CB6-4130-A9CA-BA853C87D0B8}"/>
              </a:ext>
            </a:extLst>
          </p:cNvPr>
          <p:cNvSpPr txBox="1"/>
          <p:nvPr/>
        </p:nvSpPr>
        <p:spPr>
          <a:xfrm>
            <a:off x="283451" y="3390974"/>
            <a:ext cx="5785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সারওয়ার জাহান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রামনগর সরকারি প্রাথমিক বিদ্যালয়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গোদাগাড়ী,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রাজশাহী।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০১৭৬৬৬০৭৫৩৬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2BBAB-B9F6-4F11-988A-EBF5B9CC919C}"/>
              </a:ext>
            </a:extLst>
          </p:cNvPr>
          <p:cNvSpPr txBox="1"/>
          <p:nvPr/>
        </p:nvSpPr>
        <p:spPr>
          <a:xfrm>
            <a:off x="6359088" y="3405262"/>
            <a:ext cx="5549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০৯/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/২০১৯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4C6C3-DAF4-4A9C-9355-52F5FA51A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67" y="694182"/>
            <a:ext cx="2146653" cy="258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50E0A-79C3-457A-82CA-DAF21B6BC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82" y="808486"/>
            <a:ext cx="2098390" cy="258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731869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E5DC11-1200-4552-87B8-A1FE01C79F46}"/>
              </a:ext>
            </a:extLst>
          </p:cNvPr>
          <p:cNvSpPr/>
          <p:nvPr/>
        </p:nvSpPr>
        <p:spPr>
          <a:xfrm>
            <a:off x="3902130" y="485369"/>
            <a:ext cx="4387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একটি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ভেডিও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6424BE-1433-4E90-BBA2-275B6EAD92A1}"/>
              </a:ext>
            </a:extLst>
          </p:cNvPr>
          <p:cNvSpPr/>
          <p:nvPr/>
        </p:nvSpPr>
        <p:spPr>
          <a:xfrm>
            <a:off x="4015454" y="5726300"/>
            <a:ext cx="4697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ভিডিওটিতে তোমরা কী দেখলে?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1B804-83EF-426A-8188-C5B99D002231}"/>
              </a:ext>
            </a:extLst>
          </p:cNvPr>
          <p:cNvSpPr txBox="1"/>
          <p:nvPr/>
        </p:nvSpPr>
        <p:spPr>
          <a:xfrm>
            <a:off x="5535010" y="3878316"/>
            <a:ext cx="1198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  <a:extLst>
              <a:ext uri="{FF2B5EF4-FFF2-40B4-BE49-F238E27FC236}">
                <a16:creationId xmlns:a16="http://schemas.microsoft.com/office/drawing/2014/main" id="{BA1C969C-D7F2-4078-A5C7-68B988320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01301"/>
              </p:ext>
            </p:extLst>
          </p:nvPr>
        </p:nvGraphicFramePr>
        <p:xfrm>
          <a:off x="5864225" y="3208338"/>
          <a:ext cx="463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464040" imgH="437760" progId="Package">
                  <p:embed/>
                </p:oleObj>
              </mc:Choice>
              <mc:Fallback>
                <p:oleObj name="Packager Shell Object" showAsIcon="1" r:id="rId3" imgW="4640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4225" y="3208338"/>
                        <a:ext cx="4635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2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585CF-5B54-4AA1-80F0-9E325E688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350" y="1700685"/>
            <a:ext cx="3602935" cy="293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65CDA3-FA8D-47A7-83F9-BB0BD3619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2651" y="1675745"/>
            <a:ext cx="3844975" cy="293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F69FD-0977-44AF-B3B8-20B1E4642FA6}"/>
              </a:ext>
            </a:extLst>
          </p:cNvPr>
          <p:cNvSpPr txBox="1"/>
          <p:nvPr/>
        </p:nvSpPr>
        <p:spPr>
          <a:xfrm>
            <a:off x="499715" y="4632117"/>
            <a:ext cx="30480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ডেস্কটপ কম্পিউটার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67BC5-ACDA-416B-9F6D-27A8EB14A2A8}"/>
              </a:ext>
            </a:extLst>
          </p:cNvPr>
          <p:cNvSpPr txBox="1"/>
          <p:nvPr/>
        </p:nvSpPr>
        <p:spPr>
          <a:xfrm>
            <a:off x="4457700" y="4632118"/>
            <a:ext cx="32766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 কম্পিউটার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66B0B-6A8C-44E8-8982-FB344174EADA}"/>
              </a:ext>
            </a:extLst>
          </p:cNvPr>
          <p:cNvSpPr txBox="1"/>
          <p:nvPr/>
        </p:nvSpPr>
        <p:spPr>
          <a:xfrm>
            <a:off x="8089350" y="4632118"/>
            <a:ext cx="360293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IN" sz="3600" dirty="0">
                <a:ln w="0">
                  <a:solidFill>
                    <a:srgbClr val="0000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n w="0">
                  <a:solidFill>
                    <a:srgbClr val="0000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>
                  <a:solidFill>
                    <a:srgbClr val="0000CC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0">
                <a:solidFill>
                  <a:srgbClr val="0000CC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B14C3-2B55-42E0-9EBE-F6143D3521E8}"/>
              </a:ext>
            </a:extLst>
          </p:cNvPr>
          <p:cNvSpPr txBox="1"/>
          <p:nvPr/>
        </p:nvSpPr>
        <p:spPr>
          <a:xfrm>
            <a:off x="4824661" y="604449"/>
            <a:ext cx="2542678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8BF80-4816-4985-A235-14BC74F6B858}"/>
              </a:ext>
            </a:extLst>
          </p:cNvPr>
          <p:cNvSpPr txBox="1"/>
          <p:nvPr/>
        </p:nvSpPr>
        <p:spPr>
          <a:xfrm>
            <a:off x="4244375" y="604449"/>
            <a:ext cx="370325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 কী দেখছ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236D5B-8B5F-4BA1-8917-823C81877D0D}"/>
              </a:ext>
            </a:extLst>
          </p:cNvPr>
          <p:cNvSpPr txBox="1"/>
          <p:nvPr/>
        </p:nvSpPr>
        <p:spPr>
          <a:xfrm>
            <a:off x="3525108" y="604449"/>
            <a:ext cx="514178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 মাধ্যমে আমরা কী পায় 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006C5C-A356-4E93-A168-19A5A3A502CE}"/>
              </a:ext>
            </a:extLst>
          </p:cNvPr>
          <p:cNvSpPr txBox="1"/>
          <p:nvPr/>
        </p:nvSpPr>
        <p:spPr>
          <a:xfrm>
            <a:off x="4076700" y="5792063"/>
            <a:ext cx="403860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 পায়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পায়।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13C780-8619-463E-8BA4-557D997CB0EB}"/>
              </a:ext>
            </a:extLst>
          </p:cNvPr>
          <p:cNvSpPr txBox="1"/>
          <p:nvPr/>
        </p:nvSpPr>
        <p:spPr>
          <a:xfrm>
            <a:off x="2551787" y="604449"/>
            <a:ext cx="7088427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 এসব জিনিসকে আমরা কী বলতে পারি?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2356A8-A34F-4F2C-A610-D956A6606C95}"/>
              </a:ext>
            </a:extLst>
          </p:cNvPr>
          <p:cNvSpPr txBox="1"/>
          <p:nvPr/>
        </p:nvSpPr>
        <p:spPr>
          <a:xfrm>
            <a:off x="4076700" y="5792063"/>
            <a:ext cx="403860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যোগাযোগ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01646F-1D3A-4972-9641-7C5143ECA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4" y="1675745"/>
            <a:ext cx="3558921" cy="29563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6178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058" y="1056699"/>
            <a:ext cx="6585882" cy="990849"/>
          </a:xfrm>
          <a:prstGeom prst="rect">
            <a:avLst/>
          </a:prstGeom>
        </p:spPr>
        <p:txBody>
          <a:bodyPr wrap="square" lIns="66865" tIns="33433" rIns="66865" bIns="33433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7854" y="367591"/>
            <a:ext cx="6196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807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56D7B7-B4DD-4082-BD25-1A4376290D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78" y="2189437"/>
            <a:ext cx="6093845" cy="4127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8474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015" y="669447"/>
            <a:ext cx="3821970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0122" y="2234061"/>
            <a:ext cx="61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558509" y="3400425"/>
            <a:ext cx="7689662" cy="1050278"/>
          </a:xfrm>
          <a:prstGeom prst="flowChartTermina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D0267-DB5D-4B57-B7C4-07AB87350EFB}"/>
              </a:ext>
            </a:extLst>
          </p:cNvPr>
          <p:cNvSpPr txBox="1"/>
          <p:nvPr/>
        </p:nvSpPr>
        <p:spPr>
          <a:xfrm>
            <a:off x="1633220" y="3432708"/>
            <a:ext cx="8925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 গুলোর নাম উল্লেখ করতে পারবে;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কীভাবে আমাদের জীবনকে সহ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করেছে তা ব্যাখ্যা করে লিখতে পারবে।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8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71773" y="5833469"/>
            <a:ext cx="372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কিছু জানতে পারি।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185694" y="449184"/>
            <a:ext cx="38968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21"/>
          <p:cNvSpPr txBox="1"/>
          <p:nvPr/>
        </p:nvSpPr>
        <p:spPr>
          <a:xfrm>
            <a:off x="4309817" y="5253467"/>
            <a:ext cx="3531475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 বলছেন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A0821-E451-4C4A-9526-E18E9C0B6595}"/>
              </a:ext>
            </a:extLst>
          </p:cNvPr>
          <p:cNvSpPr txBox="1"/>
          <p:nvPr/>
        </p:nvSpPr>
        <p:spPr>
          <a:xfrm>
            <a:off x="1712770" y="445361"/>
            <a:ext cx="8842660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কথা বলার মাধ্যমে তুমি শিক্ষকের কাছ থেকে কী পেতে পার?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FF01B3-7B49-4BCC-A908-286732E51AE5}"/>
              </a:ext>
            </a:extLst>
          </p:cNvPr>
          <p:cNvGrpSpPr/>
          <p:nvPr/>
        </p:nvGrpSpPr>
        <p:grpSpPr>
          <a:xfrm>
            <a:off x="2932638" y="1101092"/>
            <a:ext cx="6326723" cy="4252649"/>
            <a:chOff x="3176833" y="928221"/>
            <a:chExt cx="5298996" cy="29740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49E9D2-040D-48C7-AF53-7E863929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833" y="928221"/>
              <a:ext cx="5298996" cy="296743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128BE80-F27E-478F-913D-E2E61494AD46}"/>
                </a:ext>
              </a:extLst>
            </p:cNvPr>
            <p:cNvSpPr/>
            <p:nvPr/>
          </p:nvSpPr>
          <p:spPr>
            <a:xfrm>
              <a:off x="3941379" y="3704479"/>
              <a:ext cx="3724654" cy="19780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C4D9CEF-C541-438E-8A66-23786F1684EA}"/>
              </a:ext>
            </a:extLst>
          </p:cNvPr>
          <p:cNvSpPr/>
          <p:nvPr/>
        </p:nvSpPr>
        <p:spPr>
          <a:xfrm>
            <a:off x="1950475" y="5821747"/>
            <a:ext cx="8443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 বলার মাথ্যমে তুমি যে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 তাই তথ্য।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84CAB1-0073-4C08-A838-F9E29EBA0918}"/>
              </a:ext>
            </a:extLst>
          </p:cNvPr>
          <p:cNvSpPr/>
          <p:nvPr/>
        </p:nvSpPr>
        <p:spPr>
          <a:xfrm>
            <a:off x="3045562" y="387367"/>
            <a:ext cx="6046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জন্য কী করতে হয়?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5A9812-775C-43E4-90F7-4648DAB86786}"/>
              </a:ext>
            </a:extLst>
          </p:cNvPr>
          <p:cNvSpPr/>
          <p:nvPr/>
        </p:nvSpPr>
        <p:spPr>
          <a:xfrm>
            <a:off x="2749505" y="5806849"/>
            <a:ext cx="7002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 করতে হয়।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926659-6C88-4DE1-B8F0-DD84F5F69F19}"/>
              </a:ext>
            </a:extLst>
          </p:cNvPr>
          <p:cNvSpPr/>
          <p:nvPr/>
        </p:nvSpPr>
        <p:spPr>
          <a:xfrm>
            <a:off x="263247" y="447312"/>
            <a:ext cx="11974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যোগাযোগ।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BD263-E564-42A5-90E8-CAFC3461F2FA}"/>
              </a:ext>
            </a:extLst>
          </p:cNvPr>
          <p:cNvSpPr/>
          <p:nvPr/>
        </p:nvSpPr>
        <p:spPr>
          <a:xfrm>
            <a:off x="1064014" y="414922"/>
            <a:ext cx="10063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াধ্যম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ন্ত্রটি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যোগাযোগ করা হচ্ছে তাই প্রযুক্তি।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9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  <p:bldP spid="8" grpId="0"/>
      <p:bldP spid="8" grpId="1"/>
      <p:bldP spid="7" grpId="0"/>
      <p:bldP spid="9" grpId="0"/>
      <p:bldP spid="9" grpId="1"/>
      <p:bldP spid="4" grpId="0"/>
      <p:bldP spid="4" grpId="1"/>
      <p:bldP spid="10" grpId="0" build="allAtOnce"/>
      <p:bldP spid="11" grpId="0"/>
      <p:bldP spid="11" grpId="1"/>
      <p:bldP spid="12" grpId="0"/>
      <p:bldP spid="12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1"/>
          <p:cNvSpPr txBox="1"/>
          <p:nvPr/>
        </p:nvSpPr>
        <p:spPr>
          <a:xfrm>
            <a:off x="2262284" y="5412229"/>
            <a:ext cx="7667432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বুঝ?</a:t>
            </a:r>
            <a:endParaRPr lang="en-AU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r="2587"/>
          <a:stretch/>
        </p:blipFill>
        <p:spPr>
          <a:xfrm>
            <a:off x="3612931" y="1350196"/>
            <a:ext cx="4966138" cy="36947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C12093-DD03-47C4-A8C2-F5371799C97E}"/>
              </a:ext>
            </a:extLst>
          </p:cNvPr>
          <p:cNvSpPr txBox="1"/>
          <p:nvPr/>
        </p:nvSpPr>
        <p:spPr>
          <a:xfrm>
            <a:off x="3967655" y="370041"/>
            <a:ext cx="425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26B079-CA73-40A8-A30F-0F37B6E81215}"/>
              </a:ext>
            </a:extLst>
          </p:cNvPr>
          <p:cNvSpPr txBox="1"/>
          <p:nvPr/>
        </p:nvSpPr>
        <p:spPr>
          <a:xfrm>
            <a:off x="4469369" y="454346"/>
            <a:ext cx="3253262" cy="644600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DFEAEF-BF32-42E4-85DC-70C2F58E2BFB}"/>
              </a:ext>
            </a:extLst>
          </p:cNvPr>
          <p:cNvSpPr/>
          <p:nvPr/>
        </p:nvSpPr>
        <p:spPr>
          <a:xfrm>
            <a:off x="53268" y="4321810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44B9C-854B-4E22-B890-3209C2012DD9}"/>
              </a:ext>
            </a:extLst>
          </p:cNvPr>
          <p:cNvSpPr/>
          <p:nvPr/>
        </p:nvSpPr>
        <p:spPr>
          <a:xfrm>
            <a:off x="2328783" y="5447529"/>
            <a:ext cx="753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 পায় ,তথ্য পায় ও যোগাযোগ করতে পারি 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A1F2C4-DB20-447A-8D44-960CC2CEA6D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315285"/>
            <a:ext cx="2743200" cy="2926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80FEF2-675A-4D2D-B3CC-AD0F83CA021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80" y="1315285"/>
            <a:ext cx="2743200" cy="2926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706B6C-02D5-4550-92F7-AEFD375DF94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1315285"/>
            <a:ext cx="2743200" cy="29260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BEE4C6-6DD6-448E-A54E-2046D0783942}"/>
              </a:ext>
            </a:extLst>
          </p:cNvPr>
          <p:cNvSpPr/>
          <p:nvPr/>
        </p:nvSpPr>
        <p:spPr>
          <a:xfrm>
            <a:off x="9204959" y="4414525"/>
            <a:ext cx="274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5F5F0-4C10-44FF-9949-6F5D825E1CC8}"/>
              </a:ext>
            </a:extLst>
          </p:cNvPr>
          <p:cNvSpPr/>
          <p:nvPr/>
        </p:nvSpPr>
        <p:spPr>
          <a:xfrm>
            <a:off x="6154395" y="4329545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খবরের কাগজ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E21065-F1DB-40D4-B69C-1E5F853913C7}"/>
              </a:ext>
            </a:extLst>
          </p:cNvPr>
          <p:cNvSpPr/>
          <p:nvPr/>
        </p:nvSpPr>
        <p:spPr>
          <a:xfrm>
            <a:off x="3056992" y="4301627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ল্যাপ্টপ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A1C612-17C9-49BE-8215-CF689CD1D22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1315284"/>
            <a:ext cx="2743200" cy="29260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7443A7-BC94-458D-AEB4-767353658C9C}"/>
              </a:ext>
            </a:extLst>
          </p:cNvPr>
          <p:cNvSpPr txBox="1"/>
          <p:nvPr/>
        </p:nvSpPr>
        <p:spPr>
          <a:xfrm>
            <a:off x="2798379" y="472798"/>
            <a:ext cx="6595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 মাধ্যমে তোমরা কী কী উপকার পাও?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11" grpId="0"/>
      <p:bldP spid="12" grpId="0"/>
      <p:bldP spid="1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442</Words>
  <Application>Microsoft Office PowerPoint</Application>
  <PresentationFormat>Widescreen</PresentationFormat>
  <Paragraphs>81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109</cp:revision>
  <dcterms:created xsi:type="dcterms:W3CDTF">2019-10-12T03:47:39Z</dcterms:created>
  <dcterms:modified xsi:type="dcterms:W3CDTF">2019-11-08T05:06:00Z</dcterms:modified>
</cp:coreProperties>
</file>