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77" autoAdjust="0"/>
  </p:normalViewPr>
  <p:slideViewPr>
    <p:cSldViewPr snapToGrid="0">
      <p:cViewPr varScale="1">
        <p:scale>
          <a:sx n="55" d="100"/>
          <a:sy n="55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09423-BB79-4A7B-B998-5C0464EBA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D071A-E0C6-48AA-AF9D-484F97CB4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BA83C-5B1E-4DD9-ACE1-49E64D6F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1D7-7864-4759-9298-FA0BABEFF34F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5A6DC-E898-4BB9-AD97-A86CA020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E2701-D02F-462A-9C0B-AF80AFDC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FFC-09E8-4C84-B096-92CBF70B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9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CFC30-6106-41F9-B853-3A5483F9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B8572-C869-4B61-B40C-DD1825FA8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BCD08-2D9D-4664-A9D9-9C25B2BD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1D7-7864-4759-9298-FA0BABEFF34F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740DD-EF74-4191-B5DB-DE3D23F6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548F6-79C0-4CD5-B96C-39F0E816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FFC-09E8-4C84-B096-92CBF70B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4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FD3D95-D1DC-49C7-A0D0-42A9D67AD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F1134-FA81-40F8-A3FC-B6BEE59C7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931B2-5BFC-412D-9BD2-B0B3F48B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1D7-7864-4759-9298-FA0BABEFF34F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4CE94-C428-42B9-96D1-4C7B5469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22F46-ADBD-49D2-B058-C7D7F046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FFC-09E8-4C84-B096-92CBF70B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8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41381-E417-49E4-8953-09810D8E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33B2-D67A-481D-B15D-595DCE65A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1D78B-8645-4230-8C5F-E1F8B0C5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1D7-7864-4759-9298-FA0BABEFF34F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BD07F-7581-4E67-A7EF-E6801BE3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00D65-3650-4571-B29E-977A0AAA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FFC-09E8-4C84-B096-92CBF70B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1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2B5E-C914-4AE6-85B8-1B8013D1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B348E-D83E-44AB-9D0B-A69BDF176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11929-B503-48C1-AD62-4B5B6BD3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1D7-7864-4759-9298-FA0BABEFF34F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93933-C426-4DDB-A9B0-431642AE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05D1-485C-428D-B207-AFB642ED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FFC-09E8-4C84-B096-92CBF70B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9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96556-BDDA-4AA5-84A1-24B84FE1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3B7A-8997-4552-9E54-EF4885C84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29EEE-9F4B-4241-A47B-A026D8E6B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C17D6-BF91-4138-AB4D-F4DF09DC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1D7-7864-4759-9298-FA0BABEFF34F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6FAE4-6B50-4821-91BB-E5FF9A34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F2323-CF77-47FD-BDDB-00A11631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FFC-09E8-4C84-B096-92CBF70B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3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C1FC-AEC1-492E-8D30-68151883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B4FBA-83F7-45E7-9B48-52A04A8F9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FD1D9-831E-45A1-9838-D34376FB0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E3DF4-7112-467B-9B74-7AA88E9E4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EEF82-7E7A-4ED9-AE9F-D8CD49D50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2E004B-9321-4895-8886-40F3B06D9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1D7-7864-4759-9298-FA0BABEFF34F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F3E6D-4BEE-4F3D-B338-2C7C6ED7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F8D6EC-1CD8-4B65-9D42-97E13D7F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FFC-09E8-4C84-B096-92CBF70B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7025-E5E0-41A7-B874-C36E3015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7B68A-CE8F-4EA3-ABD7-423AC95C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1D7-7864-4759-9298-FA0BABEFF34F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5961B-8D26-4CE5-AB2F-9E723B77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0616F-6DBB-4890-B7F3-4619A813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FFC-09E8-4C84-B096-92CBF70B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2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28300F-89D2-4E52-A267-BDCAF5D8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1D7-7864-4759-9298-FA0BABEFF34F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D7D6E4-D2C4-4E48-9546-BBCD0992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00DB0-A7C4-41C8-92BB-DC92254A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FFC-09E8-4C84-B096-92CBF70B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1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6403-13E4-4F1B-970E-9098BDF1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C33E-C78B-4661-B23B-0505D6BD3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1AAF5-FBCF-453A-B20E-18E93AE9F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A7C3A-2FC5-4D26-8EE7-640AB77D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1D7-7864-4759-9298-FA0BABEFF34F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76600-0389-4B3C-BFF7-8457BBA6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DB8C7-C343-469E-8492-20F24ADD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FFC-09E8-4C84-B096-92CBF70B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21B33-27DB-4434-A8C9-F808196C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E58DB-D74A-4F32-9E5F-07A712FA5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E6482-4958-4AA7-A0CB-86F919BD1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8D24F-D350-4DEC-BAB2-F19156BEB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1D7-7864-4759-9298-FA0BABEFF34F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ACF9E-29A0-4E16-82CA-CE140238E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4041A-0E67-4C38-AB15-76115CAC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FFC-09E8-4C84-B096-92CBF70B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5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66F4F-8053-42F6-AABA-EBB48BBF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6EC59-2643-4F20-B38D-1D9A52AD6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F9A94-CBC9-4A4A-B97E-BA1D54243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A1D7-7864-4759-9298-FA0BABEFF34F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EC504-1B6F-4EDD-94D4-2FD8A1613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43FB5-A68B-42C2-9FED-682FD2726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A6FFC-09E8-4C84-B096-92CBF70B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1C9DD3-135A-4C95-A392-61A2F536B001}"/>
              </a:ext>
            </a:extLst>
          </p:cNvPr>
          <p:cNvSpPr txBox="1"/>
          <p:nvPr/>
        </p:nvSpPr>
        <p:spPr>
          <a:xfrm>
            <a:off x="681790" y="393213"/>
            <a:ext cx="10828420" cy="18620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r>
              <a:rPr lang="en-US" sz="115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6A992-EACD-46F6-882F-FA56024BF2B2}"/>
              </a:ext>
            </a:extLst>
          </p:cNvPr>
          <p:cNvSpPr txBox="1"/>
          <p:nvPr/>
        </p:nvSpPr>
        <p:spPr>
          <a:xfrm>
            <a:off x="1507958" y="2903621"/>
            <a:ext cx="8630653" cy="328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CECC3-C357-40F5-8AE5-4246E4C55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0" y="2255261"/>
            <a:ext cx="10828420" cy="43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7E892-F8A5-4692-B00E-C169F70053D1}"/>
              </a:ext>
            </a:extLst>
          </p:cNvPr>
          <p:cNvSpPr txBox="1"/>
          <p:nvPr/>
        </p:nvSpPr>
        <p:spPr>
          <a:xfrm>
            <a:off x="417096" y="545430"/>
            <a:ext cx="1114926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নিচের ছবিটি দেখে দলে মিলে খাতার ছকটি পূরণ কর </a:t>
            </a:r>
            <a:endParaRPr lang="en-US" sz="54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0F0A7E-A495-450D-BCDD-E4EB54195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59" y="1493006"/>
            <a:ext cx="9865894" cy="48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CBEAD62-37CE-4044-9365-06FE0BA249D5}"/>
              </a:ext>
            </a:extLst>
          </p:cNvPr>
          <p:cNvSpPr/>
          <p:nvPr/>
        </p:nvSpPr>
        <p:spPr>
          <a:xfrm>
            <a:off x="1235242" y="946484"/>
            <a:ext cx="9753600" cy="453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Nikosh" panose="02000000000000000000" pitchFamily="2" charset="0"/>
                <a:cs typeface="Nikosh" panose="02000000000000000000" pitchFamily="2" charset="0"/>
              </a:rPr>
              <a:t>দলীয় কাজ উপস্থাপন </a:t>
            </a:r>
            <a:endParaRPr lang="en-US" sz="115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74E594-61F2-4E8E-A4D4-044F19F75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444870" y="890953"/>
            <a:ext cx="9302260" cy="56622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E38AB5-1059-43AA-A04D-60A7F57A8CD3}"/>
              </a:ext>
            </a:extLst>
          </p:cNvPr>
          <p:cNvSpPr txBox="1"/>
          <p:nvPr/>
        </p:nvSpPr>
        <p:spPr>
          <a:xfrm>
            <a:off x="1444870" y="304801"/>
            <a:ext cx="4651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৯৭ পৃষ্ঠা বের কর </a:t>
            </a:r>
            <a:endParaRPr lang="en-US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9AF16D-343E-4363-8B3B-0C4881DF8A1D}"/>
              </a:ext>
            </a:extLst>
          </p:cNvPr>
          <p:cNvSpPr txBox="1"/>
          <p:nvPr/>
        </p:nvSpPr>
        <p:spPr>
          <a:xfrm>
            <a:off x="834189" y="689811"/>
            <a:ext cx="10789242" cy="585166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A60DF-DF15-4F35-B9AD-DC9640C826E4}"/>
              </a:ext>
            </a:extLst>
          </p:cNvPr>
          <p:cNvSpPr txBox="1"/>
          <p:nvPr/>
        </p:nvSpPr>
        <p:spPr>
          <a:xfrm>
            <a:off x="834189" y="689811"/>
            <a:ext cx="4491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মূল্যায়নঃ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381C7-8AE2-4F67-8D68-47EF1C042607}"/>
              </a:ext>
            </a:extLst>
          </p:cNvPr>
          <p:cNvSpPr txBox="1"/>
          <p:nvPr/>
        </p:nvSpPr>
        <p:spPr>
          <a:xfrm>
            <a:off x="1019909" y="2162908"/>
            <a:ext cx="103221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66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বাড়তি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জনস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66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খ্যা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প্রাক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 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 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66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 </a:t>
            </a:r>
            <a:r>
              <a:rPr lang="en-US" sz="66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</a:t>
            </a:r>
            <a:r>
              <a:rPr lang="as-IN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ে? </a:t>
            </a:r>
            <a:endParaRPr lang="en-US" sz="40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8E2A65-8E50-4D1B-BD12-4A0CF4EC0C94}"/>
              </a:ext>
            </a:extLst>
          </p:cNvPr>
          <p:cNvSpPr txBox="1"/>
          <p:nvPr/>
        </p:nvSpPr>
        <p:spPr>
          <a:xfrm>
            <a:off x="1008185" y="650631"/>
            <a:ext cx="10392508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বাড়ীর কাজঃ</a:t>
            </a:r>
            <a:endParaRPr lang="en-US" sz="6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B4BFD-208C-4595-B78E-56EBD9092675}"/>
              </a:ext>
            </a:extLst>
          </p:cNvPr>
          <p:cNvSpPr txBox="1"/>
          <p:nvPr/>
        </p:nvSpPr>
        <p:spPr>
          <a:xfrm>
            <a:off x="1500554" y="2286000"/>
            <a:ext cx="97242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600" dirty="0">
                <a:latin typeface="Nikosh" panose="02000000000000000000" pitchFamily="2" charset="0"/>
                <a:cs typeface="Nikosh" panose="02000000000000000000" pitchFamily="2" charset="0"/>
              </a:rPr>
              <a:t>বনভূমি রক্ষা করা কেন প্রয়োজন তা পাঁচটি বাক্যে লেখ। 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B8FDB0F-F22C-4DCA-81CC-543F6D168C97}"/>
              </a:ext>
            </a:extLst>
          </p:cNvPr>
          <p:cNvGrpSpPr/>
          <p:nvPr/>
        </p:nvGrpSpPr>
        <p:grpSpPr>
          <a:xfrm>
            <a:off x="620517" y="298942"/>
            <a:ext cx="10950965" cy="6330461"/>
            <a:chOff x="620517" y="158262"/>
            <a:chExt cx="10950965" cy="63304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2105E2-F27A-4DA5-9F86-D0B22F420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17" y="1619250"/>
              <a:ext cx="10950965" cy="4869473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3FBF58-3AF1-4984-8B66-84D9496FCE99}"/>
                </a:ext>
              </a:extLst>
            </p:cNvPr>
            <p:cNvSpPr txBox="1"/>
            <p:nvPr/>
          </p:nvSpPr>
          <p:spPr>
            <a:xfrm>
              <a:off x="620518" y="158262"/>
              <a:ext cx="10950964" cy="1862048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1500" dirty="0">
                  <a:latin typeface="Nikosh" panose="02000000000000000000" pitchFamily="2" charset="0"/>
                  <a:cs typeface="Nikosh" panose="02000000000000000000" pitchFamily="2" charset="0"/>
                </a:rPr>
                <a:t>ধন্যবাদ </a:t>
              </a:r>
              <a:endParaRPr lang="en-US" sz="115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5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3BBD94-6752-4582-B157-EB549BE1639E}"/>
              </a:ext>
            </a:extLst>
          </p:cNvPr>
          <p:cNvSpPr txBox="1"/>
          <p:nvPr/>
        </p:nvSpPr>
        <p:spPr>
          <a:xfrm>
            <a:off x="352926" y="591193"/>
            <a:ext cx="11534274" cy="603419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6CDF8C-744E-4655-BAD6-F3D3C2383409}"/>
              </a:ext>
            </a:extLst>
          </p:cNvPr>
          <p:cNvSpPr txBox="1"/>
          <p:nvPr/>
        </p:nvSpPr>
        <p:spPr>
          <a:xfrm>
            <a:off x="762999" y="946481"/>
            <a:ext cx="108194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bn-BD" sz="60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ক্ষক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E7A97-E69B-4927-BAC1-610AD3B734ED}"/>
              </a:ext>
            </a:extLst>
          </p:cNvPr>
          <p:cNvSpPr txBox="1"/>
          <p:nvPr/>
        </p:nvSpPr>
        <p:spPr>
          <a:xfrm>
            <a:off x="3753853" y="2406316"/>
            <a:ext cx="8133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কাজী ইমরান উদ্দীন আহম্মদ</a:t>
            </a:r>
          </a:p>
          <a:p>
            <a:pPr algn="ctr"/>
            <a:r>
              <a:rPr lang="bn-BD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 শিক্ষক</a:t>
            </a:r>
          </a:p>
          <a:p>
            <a:r>
              <a:rPr lang="bn-BD" sz="4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১২ নং চন্দনীমহল সরঃ প্রাথমিক বিদ্যালয় </a:t>
            </a:r>
          </a:p>
          <a:p>
            <a:pPr algn="ctr"/>
            <a:r>
              <a:rPr lang="bn-BD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চন্দনীমহল, দিঘলিয়া, খুলনা। </a:t>
            </a:r>
            <a:endParaRPr lang="en-US" sz="48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1518F-C0E0-42FA-B342-CEAA31948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9" y="2495198"/>
            <a:ext cx="2990854" cy="377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2" grpId="1" animBg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8D0E70-CA4C-4B4B-BAE0-1AC2C09C82A7}"/>
              </a:ext>
            </a:extLst>
          </p:cNvPr>
          <p:cNvSpPr txBox="1"/>
          <p:nvPr/>
        </p:nvSpPr>
        <p:spPr>
          <a:xfrm>
            <a:off x="465223" y="689811"/>
            <a:ext cx="11261556" cy="571098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CCFBA-0B3D-4DEA-A592-16595E4050AC}"/>
              </a:ext>
            </a:extLst>
          </p:cNvPr>
          <p:cNvSpPr txBox="1"/>
          <p:nvPr/>
        </p:nvSpPr>
        <p:spPr>
          <a:xfrm>
            <a:off x="1716505" y="898358"/>
            <a:ext cx="6849979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" panose="02000000000000000000" pitchFamily="2" charset="0"/>
                <a:cs typeface="Nikosh" panose="02000000000000000000" pitchFamily="2" charset="0"/>
              </a:rPr>
              <a:t>শ্রেণি পরিচিতি </a:t>
            </a:r>
            <a:endParaRPr lang="en-US" sz="1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7A7D8-EBEB-4255-B1F5-A6C66838B1EB}"/>
              </a:ext>
            </a:extLst>
          </p:cNvPr>
          <p:cNvSpPr txBox="1"/>
          <p:nvPr/>
        </p:nvSpPr>
        <p:spPr>
          <a:xfrm>
            <a:off x="1187116" y="2390274"/>
            <a:ext cx="102990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 চতুর্থ                  বিষয়ঃ প্রাথমিক বিজ্ঞান </a:t>
            </a:r>
          </a:p>
          <a:p>
            <a:r>
              <a:rPr lang="bn-BD" sz="40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পাঠের শিরোনামঃ প্রাকৃতিক সম্পদের উপর জনসংখ্যা বৃদ্ধির প্রভাব </a:t>
            </a:r>
          </a:p>
          <a:p>
            <a:r>
              <a:rPr lang="bn-BD" sz="40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পাঠের অংশঃ জনসংখ্যা   ................... </a:t>
            </a:r>
            <a:r>
              <a:rPr lang="bn-BD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আলোচনা করি ।</a:t>
            </a:r>
          </a:p>
          <a:p>
            <a:r>
              <a:rPr lang="bn-BD" sz="40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উপস্থিতঃ                                 তারিখঃ</a:t>
            </a:r>
          </a:p>
          <a:p>
            <a:r>
              <a:rPr lang="bn-BD" sz="40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সময়ঃ ৩৫ মিনিট </a:t>
            </a:r>
            <a:endParaRPr lang="en-US" sz="16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F047E5-339D-48C8-9638-16FB250777BE}"/>
              </a:ext>
            </a:extLst>
          </p:cNvPr>
          <p:cNvSpPr txBox="1"/>
          <p:nvPr/>
        </p:nvSpPr>
        <p:spPr>
          <a:xfrm>
            <a:off x="1379621" y="770021"/>
            <a:ext cx="9012887" cy="55830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1022D-5BC8-46BC-B125-85679CE0C68A}"/>
              </a:ext>
            </a:extLst>
          </p:cNvPr>
          <p:cNvSpPr txBox="1"/>
          <p:nvPr/>
        </p:nvSpPr>
        <p:spPr>
          <a:xfrm>
            <a:off x="1379621" y="770021"/>
            <a:ext cx="635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u="sng" dirty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শিখনফলঃ</a:t>
            </a:r>
            <a:endParaRPr lang="en-US" u="sng" dirty="0">
              <a:solidFill>
                <a:srgbClr val="FFC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8BF9C-F158-4860-9D37-6387E3B943EF}"/>
              </a:ext>
            </a:extLst>
          </p:cNvPr>
          <p:cNvSpPr txBox="1"/>
          <p:nvPr/>
        </p:nvSpPr>
        <p:spPr>
          <a:xfrm>
            <a:off x="2037347" y="1828803"/>
            <a:ext cx="87269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জনসংখ্যা বৃদ্ধির কারণে প্রাকৃতিক সম্পদের উপর বিরূপ প্রভাব বর্ণনা করতে পারবে।  </a:t>
            </a:r>
            <a:endParaRPr lang="en-US" sz="7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7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B77086-3FE5-40CA-A51A-55899AA1BB87}"/>
              </a:ext>
            </a:extLst>
          </p:cNvPr>
          <p:cNvSpPr txBox="1"/>
          <p:nvPr/>
        </p:nvSpPr>
        <p:spPr>
          <a:xfrm>
            <a:off x="758991" y="288760"/>
            <a:ext cx="10674017" cy="642856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5B8541-C5F3-4000-BAAC-8BACC7D2F7B7}"/>
              </a:ext>
            </a:extLst>
          </p:cNvPr>
          <p:cNvSpPr txBox="1"/>
          <p:nvPr/>
        </p:nvSpPr>
        <p:spPr>
          <a:xfrm>
            <a:off x="1122947" y="288760"/>
            <a:ext cx="93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লক</a:t>
            </a:r>
            <a:r>
              <a:rPr lang="as-IN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 </a:t>
            </a:r>
            <a:r>
              <a:rPr lang="as-IN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5CF99-B555-41E5-AFF8-D75BFDA41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1" y="1569208"/>
            <a:ext cx="4839703" cy="2488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8CA1F3-1F1A-4456-B2B4-EE1C1C17C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80" y="1656848"/>
            <a:ext cx="5229728" cy="23180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3670E9-F9DE-48FE-91A6-18D7C0A1B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39" y="4188815"/>
            <a:ext cx="5855368" cy="23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EBCC04-FB2D-419C-BA7A-CA991FD217EF}"/>
              </a:ext>
            </a:extLst>
          </p:cNvPr>
          <p:cNvSpPr txBox="1"/>
          <p:nvPr/>
        </p:nvSpPr>
        <p:spPr>
          <a:xfrm>
            <a:off x="703389" y="931981"/>
            <a:ext cx="10719519" cy="516987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679DE1-1D6C-43F9-B12D-012772B6FFF2}"/>
              </a:ext>
            </a:extLst>
          </p:cNvPr>
          <p:cNvSpPr txBox="1"/>
          <p:nvPr/>
        </p:nvSpPr>
        <p:spPr>
          <a:xfrm>
            <a:off x="850232" y="3208422"/>
            <a:ext cx="10250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8000" dirty="0">
                <a:latin typeface="Nikosh" panose="02000000000000000000" pitchFamily="2" charset="0"/>
                <a:cs typeface="Nikosh" panose="02000000000000000000" pitchFamily="2" charset="0"/>
              </a:rPr>
              <a:t>বর্ধিত জনসংখ্যার জন্য আমাদের কী প্রয়োজন হবে ? </a:t>
            </a:r>
            <a:endParaRPr lang="en-US" sz="8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FD2A5-8781-47D3-BC92-C78B4E609B0F}"/>
              </a:ext>
            </a:extLst>
          </p:cNvPr>
          <p:cNvSpPr txBox="1"/>
          <p:nvPr/>
        </p:nvSpPr>
        <p:spPr>
          <a:xfrm>
            <a:off x="705852" y="1395660"/>
            <a:ext cx="10523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8000" dirty="0">
                <a:latin typeface="Nikosh" panose="02000000000000000000" pitchFamily="2" charset="0"/>
                <a:cs typeface="Nikosh" panose="02000000000000000000" pitchFamily="2" charset="0"/>
              </a:rPr>
              <a:t>ছবিতে তুমি কী দেখতে পেলে? 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A9D87C1-91CA-4DAE-AC7B-1E0579D19AC5}"/>
              </a:ext>
            </a:extLst>
          </p:cNvPr>
          <p:cNvSpPr/>
          <p:nvPr/>
        </p:nvSpPr>
        <p:spPr>
          <a:xfrm>
            <a:off x="802106" y="1026692"/>
            <a:ext cx="10299032" cy="5117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6A1D8-C82C-4406-B7AA-3329E987F514}"/>
              </a:ext>
            </a:extLst>
          </p:cNvPr>
          <p:cNvSpPr txBox="1"/>
          <p:nvPr/>
        </p:nvSpPr>
        <p:spPr>
          <a:xfrm>
            <a:off x="3015916" y="1636294"/>
            <a:ext cx="5694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 পাঠ </a:t>
            </a:r>
            <a:endParaRPr lang="en-US" sz="5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62ADF-D6C4-4E49-A127-E442EFA44A8A}"/>
              </a:ext>
            </a:extLst>
          </p:cNvPr>
          <p:cNvSpPr txBox="1"/>
          <p:nvPr/>
        </p:nvSpPr>
        <p:spPr>
          <a:xfrm>
            <a:off x="2502568" y="2871535"/>
            <a:ext cx="7058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প্রাকৃতিক সম্পদের উপর জনসংখ্যা বৃদ্ধির প্রভাব </a:t>
            </a:r>
            <a:endParaRPr lang="en-US" b="1" dirty="0">
              <a:solidFill>
                <a:srgbClr val="92D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6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2CA6D7-2E2A-4126-92F3-2B92FA9F48E7}"/>
              </a:ext>
            </a:extLst>
          </p:cNvPr>
          <p:cNvSpPr txBox="1"/>
          <p:nvPr/>
        </p:nvSpPr>
        <p:spPr>
          <a:xfrm>
            <a:off x="1668378" y="4764506"/>
            <a:ext cx="741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CC93523-4E00-4E37-B946-FC2D363C2596}"/>
              </a:ext>
            </a:extLst>
          </p:cNvPr>
          <p:cNvSpPr/>
          <p:nvPr/>
        </p:nvSpPr>
        <p:spPr>
          <a:xfrm>
            <a:off x="1090862" y="0"/>
            <a:ext cx="4700337" cy="2598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endParaRPr lang="en-US" sz="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21DC4-2906-4848-BEA2-82801478E891}"/>
              </a:ext>
            </a:extLst>
          </p:cNvPr>
          <p:cNvSpPr txBox="1"/>
          <p:nvPr/>
        </p:nvSpPr>
        <p:spPr>
          <a:xfrm>
            <a:off x="1668378" y="2695071"/>
            <a:ext cx="8357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জনসংখ্যা বৃদ্ধি প্রাকৃতিক পরিবেশের উপর কী প্রভাব ফেলে? </a:t>
            </a:r>
            <a:endParaRPr lang="en-US" sz="7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EE9D8D-B9F6-4295-BEE1-6C9C4CDFE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27003"/>
              </p:ext>
            </p:extLst>
          </p:nvPr>
        </p:nvGraphicFramePr>
        <p:xfrm>
          <a:off x="705853" y="1778444"/>
          <a:ext cx="10780293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80293">
                  <a:extLst>
                    <a:ext uri="{9D8B030D-6E8A-4147-A177-3AD203B41FA5}">
                      <a16:colId xmlns:a16="http://schemas.microsoft.com/office/drawing/2014/main" val="3892929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66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মানুষ  কীভাবে পরিবেশের ক্ষতি করছে? </a:t>
                      </a:r>
                      <a:endParaRPr lang="en-US" sz="66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66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১। </a:t>
                      </a:r>
                      <a:endParaRPr lang="en-US" sz="4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423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২। </a:t>
                      </a:r>
                      <a:endParaRPr lang="en-US" sz="4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98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৩। </a:t>
                      </a:r>
                      <a:endParaRPr lang="en-US" sz="4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0634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116BA1-4BE9-48D9-9714-23C7531D7844}"/>
              </a:ext>
            </a:extLst>
          </p:cNvPr>
          <p:cNvSpPr txBox="1"/>
          <p:nvPr/>
        </p:nvSpPr>
        <p:spPr>
          <a:xfrm>
            <a:off x="1010653" y="449179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খাতায় ছকটি আঁক </a:t>
            </a:r>
            <a:endParaRPr lang="en-US" sz="5400" b="1" u="sng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9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200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47</cp:revision>
  <dcterms:created xsi:type="dcterms:W3CDTF">2019-11-03T04:47:53Z</dcterms:created>
  <dcterms:modified xsi:type="dcterms:W3CDTF">2019-11-08T10:58:42Z</dcterms:modified>
</cp:coreProperties>
</file>