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7" r:id="rId11"/>
    <p:sldId id="265" r:id="rId12"/>
    <p:sldId id="270" r:id="rId13"/>
    <p:sldId id="266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1430000" cy="6858000"/>
  <p:notesSz cx="9144000" cy="6858000"/>
  <p:defaultTextStyle>
    <a:defPPr>
      <a:defRPr lang="en-US"/>
    </a:defPPr>
    <a:lvl1pPr marL="0" algn="l" defTabSz="87078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5392" algn="l" defTabSz="87078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0783" algn="l" defTabSz="87078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06175" algn="l" defTabSz="87078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41566" algn="l" defTabSz="87078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76958" algn="l" defTabSz="87078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12349" algn="l" defTabSz="87078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47741" algn="l" defTabSz="87078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83132" algn="l" defTabSz="87078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90" y="-96"/>
      </p:cViewPr>
      <p:guideLst>
        <p:guide orient="horz" pos="21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2D5C4-8B3F-4707-A485-3D035DF8DD57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514350"/>
            <a:ext cx="42862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3B711-7AA2-49E1-AA6D-B41FB5F9C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07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5392" algn="l" defTabSz="8707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70783" algn="l" defTabSz="8707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06175" algn="l" defTabSz="8707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41566" algn="l" defTabSz="8707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76958" algn="l" defTabSz="8707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12349" algn="l" defTabSz="8707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7741" algn="l" defTabSz="8707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83132" algn="l" defTabSz="8707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3B711-7AA2-49E1-AA6D-B41FB5F9C0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2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31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5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0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6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6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2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47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8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274644"/>
            <a:ext cx="25717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74644"/>
            <a:ext cx="75247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1"/>
            <a:ext cx="9715500" cy="136207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9"/>
            <a:ext cx="97155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539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07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61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415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769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123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477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831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600203"/>
            <a:ext cx="504825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600203"/>
            <a:ext cx="504825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7" y="1535113"/>
            <a:ext cx="5050236" cy="6397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5392" indent="0">
              <a:buNone/>
              <a:defRPr sz="1900" b="1"/>
            </a:lvl2pPr>
            <a:lvl3pPr marL="870783" indent="0">
              <a:buNone/>
              <a:defRPr sz="1700" b="1"/>
            </a:lvl3pPr>
            <a:lvl4pPr marL="1306175" indent="0">
              <a:buNone/>
              <a:defRPr sz="1500" b="1"/>
            </a:lvl4pPr>
            <a:lvl5pPr marL="1741566" indent="0">
              <a:buNone/>
              <a:defRPr sz="1500" b="1"/>
            </a:lvl5pPr>
            <a:lvl6pPr marL="2176958" indent="0">
              <a:buNone/>
              <a:defRPr sz="1500" b="1"/>
            </a:lvl6pPr>
            <a:lvl7pPr marL="2612349" indent="0">
              <a:buNone/>
              <a:defRPr sz="1500" b="1"/>
            </a:lvl7pPr>
            <a:lvl8pPr marL="3047741" indent="0">
              <a:buNone/>
              <a:defRPr sz="1500" b="1"/>
            </a:lvl8pPr>
            <a:lvl9pPr marL="3483132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7" y="2174874"/>
            <a:ext cx="5050236" cy="395128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6" y="1535113"/>
            <a:ext cx="5052221" cy="6397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5392" indent="0">
              <a:buNone/>
              <a:defRPr sz="1900" b="1"/>
            </a:lvl2pPr>
            <a:lvl3pPr marL="870783" indent="0">
              <a:buNone/>
              <a:defRPr sz="1700" b="1"/>
            </a:lvl3pPr>
            <a:lvl4pPr marL="1306175" indent="0">
              <a:buNone/>
              <a:defRPr sz="1500" b="1"/>
            </a:lvl4pPr>
            <a:lvl5pPr marL="1741566" indent="0">
              <a:buNone/>
              <a:defRPr sz="1500" b="1"/>
            </a:lvl5pPr>
            <a:lvl6pPr marL="2176958" indent="0">
              <a:buNone/>
              <a:defRPr sz="1500" b="1"/>
            </a:lvl6pPr>
            <a:lvl7pPr marL="2612349" indent="0">
              <a:buNone/>
              <a:defRPr sz="1500" b="1"/>
            </a:lvl7pPr>
            <a:lvl8pPr marL="3047741" indent="0">
              <a:buNone/>
              <a:defRPr sz="1500" b="1"/>
            </a:lvl8pPr>
            <a:lvl9pPr marL="3483132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6" y="2174874"/>
            <a:ext cx="5052221" cy="395128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5" y="273050"/>
            <a:ext cx="3760391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7" y="273056"/>
            <a:ext cx="6389688" cy="5853113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5" y="1435106"/>
            <a:ext cx="3760391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35392" indent="0">
              <a:buNone/>
              <a:defRPr sz="1100"/>
            </a:lvl2pPr>
            <a:lvl3pPr marL="870783" indent="0">
              <a:buNone/>
              <a:defRPr sz="1000"/>
            </a:lvl3pPr>
            <a:lvl4pPr marL="1306175" indent="0">
              <a:buNone/>
              <a:defRPr sz="900"/>
            </a:lvl4pPr>
            <a:lvl5pPr marL="1741566" indent="0">
              <a:buNone/>
              <a:defRPr sz="900"/>
            </a:lvl5pPr>
            <a:lvl6pPr marL="2176958" indent="0">
              <a:buNone/>
              <a:defRPr sz="900"/>
            </a:lvl6pPr>
            <a:lvl7pPr marL="2612349" indent="0">
              <a:buNone/>
              <a:defRPr sz="900"/>
            </a:lvl7pPr>
            <a:lvl8pPr marL="3047741" indent="0">
              <a:buNone/>
              <a:defRPr sz="900"/>
            </a:lvl8pPr>
            <a:lvl9pPr marL="348313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1" y="4800604"/>
            <a:ext cx="68580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1" y="612775"/>
            <a:ext cx="68580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35392" indent="0">
              <a:buNone/>
              <a:defRPr sz="2700"/>
            </a:lvl2pPr>
            <a:lvl3pPr marL="870783" indent="0">
              <a:buNone/>
              <a:defRPr sz="2300"/>
            </a:lvl3pPr>
            <a:lvl4pPr marL="1306175" indent="0">
              <a:buNone/>
              <a:defRPr sz="1900"/>
            </a:lvl4pPr>
            <a:lvl5pPr marL="1741566" indent="0">
              <a:buNone/>
              <a:defRPr sz="1900"/>
            </a:lvl5pPr>
            <a:lvl6pPr marL="2176958" indent="0">
              <a:buNone/>
              <a:defRPr sz="1900"/>
            </a:lvl6pPr>
            <a:lvl7pPr marL="2612349" indent="0">
              <a:buNone/>
              <a:defRPr sz="1900"/>
            </a:lvl7pPr>
            <a:lvl8pPr marL="3047741" indent="0">
              <a:buNone/>
              <a:defRPr sz="1900"/>
            </a:lvl8pPr>
            <a:lvl9pPr marL="3483132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1" y="5367342"/>
            <a:ext cx="68580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35392" indent="0">
              <a:buNone/>
              <a:defRPr sz="1100"/>
            </a:lvl2pPr>
            <a:lvl3pPr marL="870783" indent="0">
              <a:buNone/>
              <a:defRPr sz="1000"/>
            </a:lvl3pPr>
            <a:lvl4pPr marL="1306175" indent="0">
              <a:buNone/>
              <a:defRPr sz="900"/>
            </a:lvl4pPr>
            <a:lvl5pPr marL="1741566" indent="0">
              <a:buNone/>
              <a:defRPr sz="900"/>
            </a:lvl5pPr>
            <a:lvl6pPr marL="2176958" indent="0">
              <a:buNone/>
              <a:defRPr sz="900"/>
            </a:lvl6pPr>
            <a:lvl7pPr marL="2612349" indent="0">
              <a:buNone/>
              <a:defRPr sz="900"/>
            </a:lvl7pPr>
            <a:lvl8pPr marL="3047741" indent="0">
              <a:buNone/>
              <a:defRPr sz="900"/>
            </a:lvl8pPr>
            <a:lvl9pPr marL="348313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9"/>
            <a:ext cx="10287000" cy="1143000"/>
          </a:xfrm>
          <a:prstGeom prst="rect">
            <a:avLst/>
          </a:prstGeom>
        </p:spPr>
        <p:txBody>
          <a:bodyPr vert="horz" lIns="87078" tIns="43539" rIns="87078" bIns="4353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3"/>
            <a:ext cx="10287000" cy="4525963"/>
          </a:xfrm>
          <a:prstGeom prst="rect">
            <a:avLst/>
          </a:prstGeom>
        </p:spPr>
        <p:txBody>
          <a:bodyPr vert="horz" lIns="87078" tIns="43539" rIns="87078" bIns="435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6"/>
            <a:ext cx="2667000" cy="365125"/>
          </a:xfrm>
          <a:prstGeom prst="rect">
            <a:avLst/>
          </a:prstGeom>
        </p:spPr>
        <p:txBody>
          <a:bodyPr vert="horz" lIns="87078" tIns="43539" rIns="87078" bIns="4353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6"/>
            <a:ext cx="3619500" cy="365125"/>
          </a:xfrm>
          <a:prstGeom prst="rect">
            <a:avLst/>
          </a:prstGeom>
        </p:spPr>
        <p:txBody>
          <a:bodyPr vert="horz" lIns="87078" tIns="43539" rIns="87078" bIns="4353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6"/>
            <a:ext cx="2667000" cy="365125"/>
          </a:xfrm>
          <a:prstGeom prst="rect">
            <a:avLst/>
          </a:prstGeom>
        </p:spPr>
        <p:txBody>
          <a:bodyPr vert="horz" lIns="87078" tIns="43539" rIns="87078" bIns="43539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70783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6544" indent="-326544" algn="l" defTabSz="870783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7511" indent="-272120" algn="l" defTabSz="870783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479" indent="-217696" algn="l" defTabSz="87078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870" indent="-217696" algn="l" defTabSz="870783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9262" indent="-217696" algn="l" defTabSz="870783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54" indent="-217696" algn="l" defTabSz="87078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0045" indent="-217696" algn="l" defTabSz="87078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437" indent="-217696" algn="l" defTabSz="87078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0828" indent="-217696" algn="l" defTabSz="87078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78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5392" algn="l" defTabSz="87078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0783" algn="l" defTabSz="87078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6175" algn="l" defTabSz="87078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1566" algn="l" defTabSz="87078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6958" algn="l" defTabSz="87078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2349" algn="l" defTabSz="87078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7741" algn="l" defTabSz="87078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3132" algn="l" defTabSz="87078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54936" y="533400"/>
            <a:ext cx="6820304" cy="918925"/>
          </a:xfrm>
          <a:prstGeom prst="rect">
            <a:avLst/>
          </a:prstGeom>
          <a:noFill/>
        </p:spPr>
        <p:txBody>
          <a:bodyPr wrap="none" lIns="87078" tIns="43539" rIns="87078" bIns="43539">
            <a:spAutoFit/>
          </a:bodyPr>
          <a:lstStyle/>
          <a:p>
            <a:pPr algn="ctr"/>
            <a:r>
              <a:rPr lang="bn-IN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 ক্লাসে সবাইকে স্বাগত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1637071"/>
            <a:ext cx="6934200" cy="40902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2590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577" y="657225"/>
            <a:ext cx="8865577" cy="4143375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143000" y="53412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লোকনাথ বেণীমাধবকে নিয়ে চলে যান হিমালয়ে।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5417403"/>
            <a:ext cx="2948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সেখানে দীর্ঘকাল কঠোর সাধনা করে সিদ্ধিলাভ করেন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211" y="1943100"/>
            <a:ext cx="4029808" cy="1600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789" y="1943100"/>
            <a:ext cx="3700096" cy="16002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789" y="4261247"/>
            <a:ext cx="3700096" cy="160168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212" y="4304109"/>
            <a:ext cx="3883269" cy="155882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392973" y="464403"/>
            <a:ext cx="6827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লোকনাথ বাবার বিভিন্ন দেশ ভ্রমণ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3653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আফগানিস্তান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36531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চীন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392973" y="6015335"/>
            <a:ext cx="1798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মক্কা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8600" y="60153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মদীনা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4737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000250"/>
            <a:ext cx="4129454" cy="23431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54" y="2000250"/>
            <a:ext cx="3516923" cy="23431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524000" y="449759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দেশ ভ্রমণের পর লোকনাথ ও বেণীমাধবের বিচ্ছেদ 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53295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লোকনাথ চলে আসে কুমিল্লার দাউদকান্দিতে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53295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বেণীমাধব চলে যান ভারতের কামাখ্যার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দিকে।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784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038" y="490376"/>
            <a:ext cx="4762500" cy="20099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31" y="3286126"/>
            <a:ext cx="2427043" cy="228599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015" y="3286125"/>
            <a:ext cx="2756755" cy="2286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8" name="Right Arrow 7"/>
          <p:cNvSpPr/>
          <p:nvPr/>
        </p:nvSpPr>
        <p:spPr>
          <a:xfrm>
            <a:off x="3370385" y="3857625"/>
            <a:ext cx="4396154" cy="121443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r>
              <a:rPr lang="bn-IN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দাউদকান্দি টু বারদী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791200"/>
            <a:ext cx="982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লোকনাথ বাবা দাউদকান্দিতে কয়েকদিন থাকার পর চলে যান নারায়ণগঞ্জের বারদীতে।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5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676400"/>
            <a:ext cx="3956538" cy="3286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981200" y="616803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জীবের প্রতি লোকনাথ বাবার দৃষ্টিভঙ্গী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লোকনাথ জাতি,ধর্ম বা বর্ণের বিচার করতেন না। 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0" y="30480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শুধু মানুষ নয়,জীবজন্তু ও  পশুপাখিকেও ভালোবাসতেন। 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5486400"/>
            <a:ext cx="3215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 জীবের মধ্যে তিনি ব্রহ্মের উপস্থিতি উপলদ্ধ্বি করতেন।  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2770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71500"/>
            <a:ext cx="4038600" cy="3314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 rot="19750587">
            <a:off x="914400" y="1239440"/>
            <a:ext cx="2308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শেষ কথা </a:t>
            </a:r>
            <a:endParaRPr lang="en-US" sz="5400" b="1" cap="all" spc="0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1" y="415129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মহাপুরুষ বাবা লোকনাথ ১৮৯০ খ্রিষ্টাব্দে বারদীর আশ্রমে পরলোক গমন করেন । তখন তাঁর বয়স হয়েছিল ১৬০ বছর ।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797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6096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465838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    ১। শ্রী শ্রী লোকনাথ বাবার সাধন জীবন বর্ণনা কর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9"/>
          <a:stretch/>
        </p:blipFill>
        <p:spPr>
          <a:xfrm>
            <a:off x="3429000" y="1828800"/>
            <a:ext cx="4343400" cy="2514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427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6200" y="533400"/>
            <a:ext cx="30989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542038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শ্রী শ্রী লীকনাথ বাবার বারদী আশ্রমের সক্ষিপ্ত বিবরণ দাও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20"/>
          <a:stretch/>
        </p:blipFill>
        <p:spPr>
          <a:xfrm>
            <a:off x="3017368" y="1847562"/>
            <a:ext cx="4836589" cy="27244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3778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24400" y="52447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2971800"/>
            <a:ext cx="67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লোকনাথ বাবা কত খ্রিষ্টাব্দে জন্মগ্রহণ করেন ?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লোকনাথ তাঁর পিতা মাতার কত তম পুত্র ?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৩। কালীঘাটে তিনি কত বছর কাঠিয়েছিলেন ?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৪। তাঁর গুরুর নাম কী ?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৫। তিনি কত খ্রিষ্টাব্দে পরলোক গমন করেন 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9200" y="3048000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১৭৩০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চতুর্থ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২৫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ভগবান গাঙ্গলী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১৮৯০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63000" y="2438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u="sng" dirty="0" smtClean="0">
                <a:latin typeface="NikoshBAN" pitchFamily="2" charset="0"/>
                <a:cs typeface="NikoshBAN" pitchFamily="2" charset="0"/>
              </a:rPr>
              <a:t>সমাধান </a:t>
            </a:r>
            <a:endParaRPr lang="en-US" sz="2400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635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49053"/>
            <a:ext cx="4038600" cy="2013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343400" y="52447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47345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লোকনাথ বাবা কীভাবে ব্রহ্মচারী হয়ে ওঠেন তা খাতায় লিখে আনবে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18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14917" y="564804"/>
            <a:ext cx="3047883" cy="918925"/>
          </a:xfrm>
          <a:prstGeom prst="rect">
            <a:avLst/>
          </a:prstGeom>
          <a:noFill/>
        </p:spPr>
        <p:txBody>
          <a:bodyPr wrap="square" lIns="87078" tIns="43539" rIns="87078" bIns="43539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6800" y="3928408"/>
            <a:ext cx="312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অজিত চন্দ্র দেবনাথ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ধনপুর উচ্চ বিদ্যালয়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ইটনা , কিশোরগঞ্জ।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মোবাইলঃ ০১৭১৬৮০১৩১৮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2800" y="3928408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শ্রেণিঃ ষষ্ট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বিষয়ঃ হিন্দুধর্ম ও নৈতিক শিক্ষা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অধ্যায়ঃ সপ্তম (আদর্শ জীবনচরিত) 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পাঠঃ ০২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সময়ঃ ৫০মিনিট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762000"/>
            <a:ext cx="1905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914400"/>
            <a:ext cx="1905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752600"/>
            <a:ext cx="20574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554" b="12052"/>
          <a:stretch/>
        </p:blipFill>
        <p:spPr>
          <a:xfrm>
            <a:off x="1142999" y="2057400"/>
            <a:ext cx="1828801" cy="18611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1" t="5442" r="6179" b="5586"/>
          <a:stretch/>
        </p:blipFill>
        <p:spPr bwMode="auto">
          <a:xfrm>
            <a:off x="7268497" y="2057400"/>
            <a:ext cx="1723103" cy="1871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638858" y="1676400"/>
            <a:ext cx="0" cy="464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97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bn-IN" dirty="0" smtClean="0">
              <a:solidFill>
                <a:srgbClr val="002060"/>
              </a:solidFill>
            </a:endParaRPr>
          </a:p>
          <a:p>
            <a:pPr algn="ctr"/>
            <a:endParaRPr lang="bn-IN" dirty="0">
              <a:solidFill>
                <a:srgbClr val="002060"/>
              </a:solidFill>
            </a:endParaRPr>
          </a:p>
          <a:p>
            <a:pPr algn="ctr"/>
            <a:endParaRPr lang="bn-IN" dirty="0" smtClean="0">
              <a:solidFill>
                <a:srgbClr val="002060"/>
              </a:solidFill>
            </a:endParaRPr>
          </a:p>
          <a:p>
            <a:pPr algn="ctr"/>
            <a:endParaRPr lang="bn-IN" dirty="0">
              <a:solidFill>
                <a:srgbClr val="002060"/>
              </a:solidFill>
            </a:endParaRPr>
          </a:p>
          <a:p>
            <a:pPr algn="ctr"/>
            <a:endParaRPr lang="bn-IN" dirty="0" smtClean="0">
              <a:solidFill>
                <a:srgbClr val="002060"/>
              </a:solidFill>
            </a:endParaRPr>
          </a:p>
          <a:p>
            <a:pPr algn="ctr"/>
            <a:endParaRPr lang="bn-IN" dirty="0">
              <a:solidFill>
                <a:srgbClr val="002060"/>
              </a:solidFill>
            </a:endParaRPr>
          </a:p>
          <a:p>
            <a:pPr algn="ctr"/>
            <a:endParaRPr lang="bn-IN" dirty="0" smtClean="0">
              <a:solidFill>
                <a:srgbClr val="002060"/>
              </a:solidFill>
            </a:endParaRPr>
          </a:p>
          <a:p>
            <a:pPr algn="ctr"/>
            <a:r>
              <a:rPr lang="bn-IN" dirty="0" smtClean="0">
                <a:solidFill>
                  <a:srgbClr val="002060"/>
                </a:solidFill>
              </a:rPr>
              <a:t>যত্তে রূপং কল্যাণতমং তৎ তে পশ্যাম</a:t>
            </a:r>
            <a:endParaRPr lang="bn-IN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6469" y="571501"/>
            <a:ext cx="5651715" cy="918925"/>
          </a:xfrm>
          <a:prstGeom prst="rect">
            <a:avLst/>
          </a:prstGeom>
          <a:noFill/>
        </p:spPr>
        <p:txBody>
          <a:bodyPr wrap="none" lIns="87078" tIns="43539" rIns="87078" bIns="43539">
            <a:spAutoFit/>
          </a:bodyPr>
          <a:lstStyle/>
          <a:p>
            <a:pPr algn="ctr"/>
            <a:r>
              <a:rPr lang="bn-IN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 আবারো ধন্যবাদ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3" r="18138" b="3650"/>
          <a:stretch/>
        </p:blipFill>
        <p:spPr>
          <a:xfrm>
            <a:off x="2271346" y="2214562"/>
            <a:ext cx="6594231" cy="2684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962400" y="5257800"/>
            <a:ext cx="7063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‘যত্তে রূপং কল্যাণতমং তৎ তে পশ্যামি’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95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5750" y="685800"/>
            <a:ext cx="10763250" cy="1749922"/>
          </a:xfrm>
          <a:prstGeom prst="rect">
            <a:avLst/>
          </a:prstGeom>
          <a:noFill/>
        </p:spPr>
        <p:txBody>
          <a:bodyPr wrap="square" lIns="87078" tIns="43539" rIns="87078" bIns="43539">
            <a:spAutoFit/>
          </a:bodyPr>
          <a:lstStyle/>
          <a:p>
            <a:pPr algn="ctr"/>
            <a:r>
              <a:rPr lang="bn-IN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‘রনে বনে জলে জঙ্গলে যেখানেই বিপদে পড়িবে,  </a:t>
            </a:r>
          </a:p>
          <a:p>
            <a:pPr algn="ctr"/>
            <a:r>
              <a:rPr lang="bn-IN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আমাকে স্মরণ করিও, আমিই রক্ষা করিব।’ 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rot="20079821">
            <a:off x="2672666" y="3853067"/>
            <a:ext cx="7120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তোমরা বলতো এই বাণীটি কার? </a:t>
            </a:r>
            <a:endParaRPr lang="en-US" sz="5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43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1500" y="3962400"/>
            <a:ext cx="10287000" cy="918925"/>
          </a:xfrm>
          <a:prstGeom prst="rect">
            <a:avLst/>
          </a:prstGeom>
          <a:noFill/>
        </p:spPr>
        <p:txBody>
          <a:bodyPr wrap="square" lIns="87078" tIns="43539" rIns="87078" bIns="43539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54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শ্রী শ্রী লোকনাথ ব্রহ্মচারী বাবার </a:t>
            </a:r>
            <a:endParaRPr lang="en-US" sz="54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485778"/>
            <a:ext cx="6381750" cy="33242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293753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bn-IN" sz="51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51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শ্রী </a:t>
            </a:r>
            <a:r>
              <a:rPr lang="bn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শ্রী লোকনাথ ব্রহ্মচারী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56463" y="990600"/>
            <a:ext cx="6963737" cy="918925"/>
          </a:xfrm>
          <a:prstGeom prst="rect">
            <a:avLst/>
          </a:prstGeom>
          <a:noFill/>
        </p:spPr>
        <p:txBody>
          <a:bodyPr wrap="square" lIns="87078" tIns="43539" rIns="87078" bIns="43539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133599"/>
            <a:ext cx="3048000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57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25401" y="533400"/>
            <a:ext cx="2299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54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5400" b="1" cap="all" spc="0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743200"/>
            <a:ext cx="79922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এই পাঠ শেষে শিক্ষার্থীরা......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শ্রী শ্রী লোকনাথ ব্রহ্মচারী বাবার পরিচয় বলতে পারবে ;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শ্রী শ্রী লোকনাথ ব্রহ্মচারী বাবার সাধন জীবন ব্যাখ্যা করতে পারবে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5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464" y="646491"/>
            <a:ext cx="4732736" cy="38493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19010946">
            <a:off x="-385184" y="1135089"/>
            <a:ext cx="3627724" cy="865622"/>
          </a:xfrm>
          <a:prstGeom prst="rect">
            <a:avLst/>
          </a:prstGeom>
          <a:noFill/>
        </p:spPr>
        <p:txBody>
          <a:bodyPr wrap="square" lIns="87078" tIns="43539" rIns="87078" bIns="43539">
            <a:spAutoFit/>
          </a:bodyPr>
          <a:lstStyle/>
          <a:p>
            <a:pPr algn="ctr"/>
            <a:r>
              <a:rPr lang="bn-IN" sz="5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জন্ম কথা </a:t>
            </a:r>
            <a:endParaRPr lang="en-US" sz="5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3111910"/>
            <a:ext cx="1847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চব্বিশ পরগনা চাকলা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গ্রাম;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81239" y="4731603"/>
            <a:ext cx="3209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এই গ্রামে ১১৩৭ (১৭৩০খ্রিঃ ) সনে লোকনাথের জন্ম 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4807803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পিতা রাম কানাই ও মাতা কমলা দেবী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0" y="31314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লোকনাথ ছিলেন তাঁর পিতা মাতার চতুর্থ পুত্র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018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95606" y="457200"/>
            <a:ext cx="2741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8472" y="2967335"/>
            <a:ext cx="393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511558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শ্রী শ্রী লোকনাথ বাবার পরিচয় লিখ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752600"/>
            <a:ext cx="3733800" cy="2775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8928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762003"/>
            <a:ext cx="4762500" cy="32765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4953000" y="5112603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তারপর গেলেন কাশীধামে। 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052" y="2064603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কালীঘাটে কঠোর সাধনায় ২৫ বছর অতিবাহিত করেন। 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10600" y="2217003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আচার্য ভগবান  গাঙ্গলী তাঁর গুরু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21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385</Words>
  <Application>Microsoft Office PowerPoint</Application>
  <PresentationFormat>Custom</PresentationFormat>
  <Paragraphs>85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ajit</dc:creator>
  <cp:lastModifiedBy>4Q0DN72</cp:lastModifiedBy>
  <cp:revision>70</cp:revision>
  <dcterms:created xsi:type="dcterms:W3CDTF">2006-08-16T00:00:00Z</dcterms:created>
  <dcterms:modified xsi:type="dcterms:W3CDTF">2019-11-08T08:01:34Z</dcterms:modified>
</cp:coreProperties>
</file>