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9" r:id="rId2"/>
    <p:sldId id="259" r:id="rId3"/>
    <p:sldId id="331" r:id="rId4"/>
    <p:sldId id="355" r:id="rId5"/>
    <p:sldId id="264" r:id="rId6"/>
    <p:sldId id="341" r:id="rId7"/>
    <p:sldId id="332" r:id="rId8"/>
    <p:sldId id="342" r:id="rId9"/>
    <p:sldId id="343" r:id="rId10"/>
    <p:sldId id="349" r:id="rId11"/>
    <p:sldId id="344" r:id="rId12"/>
    <p:sldId id="354" r:id="rId13"/>
    <p:sldId id="347" r:id="rId14"/>
    <p:sldId id="348" r:id="rId15"/>
    <p:sldId id="345" r:id="rId16"/>
    <p:sldId id="346" r:id="rId17"/>
    <p:sldId id="352" r:id="rId18"/>
    <p:sldId id="351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9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1EBA4-9CE3-4B36-A447-47D6A07BC03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4512F-BD35-4EBF-96E8-E6E18E00C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9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শ</a:t>
            </a:r>
            <a:r>
              <a:rPr lang="bn-IN" dirty="0"/>
              <a:t>ু</a:t>
            </a:r>
            <a:r>
              <a:rPr lang="en-US" dirty="0"/>
              <a:t>ভ</a:t>
            </a:r>
            <a:r>
              <a:rPr lang="bn-IN" dirty="0"/>
              <a:t>ে</a:t>
            </a:r>
            <a:r>
              <a:rPr lang="en-US" dirty="0"/>
              <a:t>চ</a:t>
            </a:r>
            <a:r>
              <a:rPr lang="bn-IN" dirty="0"/>
              <a:t>্</a:t>
            </a:r>
            <a:r>
              <a:rPr lang="en-US" dirty="0"/>
              <a:t>ছ</a:t>
            </a:r>
            <a:r>
              <a:rPr lang="bn-IN" dirty="0"/>
              <a:t>া</a:t>
            </a:r>
            <a:r>
              <a:rPr lang="en-US" dirty="0"/>
              <a:t> </a:t>
            </a:r>
            <a:r>
              <a:rPr lang="bn-IN" dirty="0"/>
              <a:t>স</a:t>
            </a:r>
            <a:r>
              <a:rPr lang="en-US" dirty="0"/>
              <a:t>্</a:t>
            </a:r>
            <a:r>
              <a:rPr lang="bn-IN" dirty="0"/>
              <a:t>ল</a:t>
            </a:r>
            <a:r>
              <a:rPr lang="en-US" dirty="0"/>
              <a:t>া</a:t>
            </a:r>
            <a:r>
              <a:rPr lang="bn-IN" dirty="0"/>
              <a:t>ই</a:t>
            </a:r>
            <a:r>
              <a:rPr lang="en-US" dirty="0"/>
              <a:t>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22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এ</a:t>
            </a:r>
            <a:r>
              <a:rPr lang="bn-IN" sz="2400" dirty="0"/>
              <a:t>ই</a:t>
            </a:r>
            <a:r>
              <a:rPr lang="en-US" sz="2400" dirty="0"/>
              <a:t> </a:t>
            </a:r>
            <a:r>
              <a:rPr lang="bn-IN" sz="2400" dirty="0"/>
              <a:t>স</a:t>
            </a:r>
            <a:r>
              <a:rPr lang="en-US" sz="2400" dirty="0"/>
              <a:t>্</a:t>
            </a:r>
            <a:r>
              <a:rPr lang="bn-IN" sz="2400" dirty="0"/>
              <a:t>ল</a:t>
            </a:r>
            <a:r>
              <a:rPr lang="en-US" sz="2400" dirty="0" err="1"/>
              <a:t>াই</a:t>
            </a:r>
            <a:r>
              <a:rPr lang="bn-IN" sz="2400" dirty="0"/>
              <a:t>ড</a:t>
            </a:r>
            <a:r>
              <a:rPr lang="en-US" sz="2400" dirty="0"/>
              <a:t>ে </a:t>
            </a:r>
            <a:r>
              <a:rPr lang="bn-IN" sz="2400" dirty="0"/>
              <a:t>শ</a:t>
            </a:r>
            <a:r>
              <a:rPr lang="en-US" sz="2400" dirty="0"/>
              <a:t>ি</a:t>
            </a:r>
            <a:r>
              <a:rPr lang="bn-IN" sz="2400" dirty="0"/>
              <a:t>ক</a:t>
            </a:r>
            <a:r>
              <a:rPr lang="en-US" sz="2400" dirty="0"/>
              <a:t>্</a:t>
            </a:r>
            <a:r>
              <a:rPr lang="bn-IN" sz="2400" dirty="0"/>
              <a:t>ষ</a:t>
            </a:r>
            <a:r>
              <a:rPr lang="en-US" sz="2400" dirty="0"/>
              <a:t>ক </a:t>
            </a:r>
            <a:r>
              <a:rPr lang="bn-IN" sz="2400" dirty="0"/>
              <a:t>প</a:t>
            </a:r>
            <a:r>
              <a:rPr lang="en-US" sz="2400" dirty="0"/>
              <a:t>র</a:t>
            </a:r>
            <a:r>
              <a:rPr lang="bn-IN" sz="2400" dirty="0"/>
              <a:t>ি</a:t>
            </a:r>
            <a:r>
              <a:rPr lang="en-US" sz="2400" dirty="0"/>
              <a:t>চ</a:t>
            </a:r>
            <a:r>
              <a:rPr lang="bn-IN" sz="2400" dirty="0"/>
              <a:t>ি</a:t>
            </a:r>
            <a:r>
              <a:rPr lang="en-US" sz="2400" dirty="0"/>
              <a:t>ত</a:t>
            </a:r>
            <a:r>
              <a:rPr lang="bn-IN" sz="2400" dirty="0"/>
              <a:t>ি</a:t>
            </a:r>
            <a:r>
              <a:rPr lang="en-US" sz="2400" dirty="0"/>
              <a:t> </a:t>
            </a:r>
            <a:r>
              <a:rPr lang="bn-IN" sz="2400" dirty="0"/>
              <a:t>ও</a:t>
            </a:r>
            <a:r>
              <a:rPr lang="en-US" sz="2400" dirty="0"/>
              <a:t> </a:t>
            </a:r>
            <a:r>
              <a:rPr lang="bn-IN" sz="2400" dirty="0"/>
              <a:t>প</a:t>
            </a:r>
            <a:r>
              <a:rPr lang="en-US" sz="2400" dirty="0"/>
              <a:t>া</a:t>
            </a:r>
            <a:r>
              <a:rPr lang="bn-IN" sz="2400" dirty="0"/>
              <a:t>ঠ</a:t>
            </a:r>
            <a:r>
              <a:rPr lang="en-US" sz="2400" dirty="0"/>
              <a:t> </a:t>
            </a:r>
            <a:r>
              <a:rPr lang="bn-IN" sz="2400" dirty="0"/>
              <a:t>প</a:t>
            </a:r>
            <a:r>
              <a:rPr lang="en-US" sz="2400" dirty="0"/>
              <a:t>র</a:t>
            </a:r>
            <a:r>
              <a:rPr lang="bn-IN" sz="2400" dirty="0"/>
              <a:t>ি</a:t>
            </a:r>
            <a:r>
              <a:rPr lang="en-US" sz="2400" dirty="0"/>
              <a:t>চ</a:t>
            </a:r>
            <a:r>
              <a:rPr lang="bn-IN" sz="2400" dirty="0"/>
              <a:t>ি</a:t>
            </a:r>
            <a:r>
              <a:rPr lang="en-US" sz="2400" dirty="0"/>
              <a:t>ত</a:t>
            </a:r>
            <a:r>
              <a:rPr lang="bn-IN" sz="2400" dirty="0"/>
              <a:t>ি</a:t>
            </a:r>
            <a:r>
              <a:rPr lang="en-US" sz="2400" dirty="0"/>
              <a:t> </a:t>
            </a:r>
            <a:r>
              <a:rPr lang="bn-IN" sz="2400" dirty="0"/>
              <a:t>থ</a:t>
            </a:r>
            <a:r>
              <a:rPr lang="en-US" sz="2400" dirty="0"/>
              <a:t>া</a:t>
            </a:r>
            <a:r>
              <a:rPr lang="bn-IN" sz="2400" dirty="0"/>
              <a:t>ক</a:t>
            </a:r>
            <a:r>
              <a:rPr lang="en-US" sz="2400" dirty="0"/>
              <a:t>ব</a:t>
            </a:r>
            <a:r>
              <a:rPr lang="bn-IN" sz="2400" dirty="0"/>
              <a:t>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80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স্লাইডের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পাঠ</a:t>
            </a:r>
            <a:r>
              <a:rPr lang="en-US" baseline="0" dirty="0"/>
              <a:t> </a:t>
            </a:r>
            <a:r>
              <a:rPr lang="en-US" baseline="0" dirty="0" err="1"/>
              <a:t>ঘোষণা</a:t>
            </a:r>
            <a:r>
              <a:rPr lang="en-US" baseline="0" dirty="0"/>
              <a:t> </a:t>
            </a:r>
            <a:r>
              <a:rPr lang="en-US" baseline="0" dirty="0" err="1"/>
              <a:t>করব</a:t>
            </a:r>
            <a:r>
              <a:rPr lang="en-US" baseline="0" dirty="0"/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31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dirty="0"/>
              <a:t> </a:t>
            </a:r>
            <a:r>
              <a:rPr lang="en-US" dirty="0" err="1"/>
              <a:t>কি</a:t>
            </a:r>
            <a:r>
              <a:rPr lang="en-US" dirty="0"/>
              <a:t> </a:t>
            </a:r>
            <a:r>
              <a:rPr lang="en-US" dirty="0" err="1"/>
              <a:t>শিখবে</a:t>
            </a:r>
            <a:r>
              <a:rPr lang="en-US" dirty="0"/>
              <a:t> </a:t>
            </a:r>
            <a:r>
              <a:rPr lang="en-US" dirty="0" err="1"/>
              <a:t>তা</a:t>
            </a:r>
            <a:r>
              <a:rPr lang="en-US" dirty="0"/>
              <a:t> </a:t>
            </a:r>
            <a:r>
              <a:rPr lang="en-US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স্লাইডে</a:t>
            </a:r>
            <a:r>
              <a:rPr lang="en-US" baseline="0" dirty="0"/>
              <a:t>  </a:t>
            </a:r>
            <a:r>
              <a:rPr lang="en-US" baseline="0" dirty="0" err="1"/>
              <a:t>জানা</a:t>
            </a:r>
            <a:r>
              <a:rPr lang="en-US" baseline="0" dirty="0"/>
              <a:t> </a:t>
            </a:r>
            <a:r>
              <a:rPr lang="en-US" baseline="0" dirty="0" err="1"/>
              <a:t>যাবে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64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ধন্যবাদ</a:t>
            </a:r>
            <a:r>
              <a:rPr lang="bn-BD" baseline="0" dirty="0"/>
              <a:t> জানিযে পাঠ সমাপ্তি ঘোষনা করব।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00903-77C2-4461-9715-AED823D021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18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E509-B24B-47C5-B448-3FA70EACE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327DA-B834-4907-978F-AEF799DAC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6B465-6710-4ED0-AD64-A78422757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0E19-F1E4-44A6-8BEF-CEA397B85BB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DB961-62E4-42A7-B5B2-BC13871FF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41EE4-5AD5-4A88-88E1-2E80EFDE1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628D-3CA0-4276-ADA0-295B5BA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20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394A6-85F6-443F-9297-8F6922C27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57C95A-52B5-4ECB-BE41-709AF9F98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52178-FA7E-4753-B2F9-79744D4E0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0E19-F1E4-44A6-8BEF-CEA397B85BB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6AAE9-500F-46AE-A7F1-6A4A4C87B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D47C4-2D97-42ED-AAA0-66FB8372A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628D-3CA0-4276-ADA0-295B5BA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1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6EB49F-83C2-4E96-BED2-B1EEE841AF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88E475-808F-43D2-BCF3-EABADF5B7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F78F1-0B7D-4FA4-9899-CDAB6AAE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0E19-F1E4-44A6-8BEF-CEA397B85BB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62DD6-A5BB-4FAA-9815-A1098BA72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A3B75-D928-445B-B906-A966355B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628D-3CA0-4276-ADA0-295B5BA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5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6860F-3176-41FB-8C26-AB360F06A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488D5-7938-49E5-9E6D-4B56C0CCE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38033-E395-49EE-A30A-7CCF7B2FF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0E19-F1E4-44A6-8BEF-CEA397B85BB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E867E-1BB4-4D9E-A805-D12EEB712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13379-5207-4B0C-A8B4-9876B8DE9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628D-3CA0-4276-ADA0-295B5BA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44AE7-5712-4536-9C0C-170AB86E9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FCB56-1175-4AFC-AC9F-77C95D5D4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C626A-26B7-4055-9CED-8C2DF8055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0E19-F1E4-44A6-8BEF-CEA397B85BB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DD221-DFEC-40D8-A10C-7F0C4B8CE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60D09-70DA-4E80-BB62-8E402687A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628D-3CA0-4276-ADA0-295B5BA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1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87A5A-6150-4512-93D7-7737A6F4E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4888D-31C5-436D-93DE-3BEDF3D6C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DBCB54-083F-4C9F-97DD-456B3D4B9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F8E5F-DBF3-4CE1-9795-F2C5A8A43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0E19-F1E4-44A6-8BEF-CEA397B85BB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141C49-107B-4FF2-9D24-3A1334005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9D6E4-E9B2-4621-BD14-D3E8D1371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628D-3CA0-4276-ADA0-295B5BA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5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662DD-DE83-4B1C-878D-3FCD14720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07F1F-4BAF-4090-BFF0-3458606A9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3415D-D459-4D64-8571-C490646BB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C3A5F-4BC5-4000-9371-72465629C4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A72C0F-6159-4430-A873-5BF57E0411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1A9BB9-13D3-4B36-839D-9704C9147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0E19-F1E4-44A6-8BEF-CEA397B85BB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327770-4FE3-49D0-BAA7-DE7F4E0F8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EB3FD3-8846-460C-8FFD-C4E7EE529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628D-3CA0-4276-ADA0-295B5BA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2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59189-C35F-4C9D-8950-2CE0A8B1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793C79-3591-456B-82D3-E101C791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0E19-F1E4-44A6-8BEF-CEA397B85BB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AA95B-03F0-4E29-AE30-674AC3BEF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A3DE0-FD10-4141-A07D-496AC42C8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628D-3CA0-4276-ADA0-295B5BA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0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22022F-0474-4289-B759-A9144D70E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0E19-F1E4-44A6-8BEF-CEA397B85BB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6C8B09-4E64-4464-9D56-9D3B59869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7E906-6A53-462B-A9DD-ED03DD2E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628D-3CA0-4276-ADA0-295B5BA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8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72786-F403-4E78-931C-EB5927D79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AB61A-4DB3-454F-A166-4C402FDAE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7C134-440B-4772-8BDB-069A644AB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62FA2-42DA-4186-BE2D-265C41082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0E19-F1E4-44A6-8BEF-CEA397B85BB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12D9B-315A-4D06-9730-F7FD19B7B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F3E9E-853E-4D39-ADC1-E7AB0FD4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628D-3CA0-4276-ADA0-295B5BA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34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831F4-731A-4FD9-ADBE-367D46EF9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6F5EC5-35F9-43D5-939D-8C6501EB22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910238-49DE-4010-8109-F252C216A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ECB13-4662-44EB-8454-7DE38DBA8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0E19-F1E4-44A6-8BEF-CEA397B85BB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FAE2E2-B735-438B-AE02-22AFEC98D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5E840-8419-446B-A131-F13C25332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628D-3CA0-4276-ADA0-295B5BA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9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45B02E-9651-4488-8620-561C77B82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96695-58F6-43E0-96C9-91F3AAD67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C1370-FC59-4B3E-B068-5563738D2A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90E19-F1E4-44A6-8BEF-CEA397B85BB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EAD39-24AA-4953-9489-C0932E035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5C30E-4F3B-4DBA-B8E7-4FB525941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7628D-3CA0-4276-ADA0-295B5BA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0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8248EE-10B0-46D5-A5D9-4DE3195A5CCA}"/>
              </a:ext>
            </a:extLst>
          </p:cNvPr>
          <p:cNvGrpSpPr/>
          <p:nvPr/>
        </p:nvGrpSpPr>
        <p:grpSpPr>
          <a:xfrm>
            <a:off x="4351607" y="2503498"/>
            <a:ext cx="3822848" cy="3631706"/>
            <a:chOff x="4488949" y="2695684"/>
            <a:chExt cx="3822848" cy="363170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D1D07C2-40B3-4CB8-9000-307DF3D0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8949" y="2695684"/>
              <a:ext cx="3822848" cy="3631706"/>
            </a:xfrm>
            <a:prstGeom prst="rect">
              <a:avLst/>
            </a:prstGeom>
          </p:spPr>
        </p:pic>
        <p:pic>
          <p:nvPicPr>
            <p:cNvPr id="19" name="Picture 18" descr="butterfly-animated-gif-28.gif">
              <a:extLst>
                <a:ext uri="{FF2B5EF4-FFF2-40B4-BE49-F238E27FC236}">
                  <a16:creationId xmlns:a16="http://schemas.microsoft.com/office/drawing/2014/main" id="{19509C02-67D3-4F0E-8649-B972A66BD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7710" y="4173847"/>
              <a:ext cx="1072000" cy="68540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0F29DA-9840-4D79-B295-96D217C37152}"/>
              </a:ext>
            </a:extLst>
          </p:cNvPr>
          <p:cNvGrpSpPr/>
          <p:nvPr/>
        </p:nvGrpSpPr>
        <p:grpSpPr>
          <a:xfrm>
            <a:off x="-4419" y="0"/>
            <a:ext cx="12192000" cy="6858000"/>
            <a:chOff x="-4419" y="0"/>
            <a:chExt cx="12192000" cy="6858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BF896A7-7BFF-4BBC-80F0-C7592DDDF97A}"/>
                </a:ext>
              </a:extLst>
            </p:cNvPr>
            <p:cNvGrpSpPr/>
            <p:nvPr/>
          </p:nvGrpSpPr>
          <p:grpSpPr>
            <a:xfrm>
              <a:off x="-4419" y="0"/>
              <a:ext cx="12192000" cy="6858000"/>
              <a:chOff x="-4419" y="0"/>
              <a:chExt cx="12192000" cy="6858000"/>
            </a:xfrm>
          </p:grpSpPr>
          <p:sp>
            <p:nvSpPr>
              <p:cNvPr id="4" name="Frame 3">
                <a:extLst>
                  <a:ext uri="{FF2B5EF4-FFF2-40B4-BE49-F238E27FC236}">
                    <a16:creationId xmlns:a16="http://schemas.microsoft.com/office/drawing/2014/main" id="{39B48C72-93FF-404E-A588-8C3455904C5F}"/>
                  </a:ext>
                </a:extLst>
              </p:cNvPr>
              <p:cNvSpPr/>
              <p:nvPr/>
            </p:nvSpPr>
            <p:spPr>
              <a:xfrm>
                <a:off x="-4419" y="0"/>
                <a:ext cx="12192000" cy="6858000"/>
              </a:xfrm>
              <a:prstGeom prst="frame">
                <a:avLst>
                  <a:gd name="adj1" fmla="val 1953"/>
                </a:avLst>
              </a:prstGeom>
              <a:solidFill>
                <a:srgbClr val="00B050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46C191F1-7354-4003-B104-65AA11307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849" y="5538304"/>
                <a:ext cx="11988800" cy="1193800"/>
              </a:xfrm>
              <a:prstGeom prst="rect">
                <a:avLst/>
              </a:prstGeom>
            </p:spPr>
          </p:pic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B707403-96ED-4B0D-BD7C-5E4F585CD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B03D1F5-74E6-41D2-BB3C-6F6D7A1DDB8E}"/>
              </a:ext>
            </a:extLst>
          </p:cNvPr>
          <p:cNvSpPr txBox="1"/>
          <p:nvPr/>
        </p:nvSpPr>
        <p:spPr>
          <a:xfrm>
            <a:off x="394249" y="1066341"/>
            <a:ext cx="1143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0EFB21-C31E-4ED8-8D27-68281EB71E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41" y="123625"/>
            <a:ext cx="1043702" cy="98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4.44444E-6 L -1.66667E-6 -0.07223 " pathEditMode="relative" rAng="0" ptsTypes="AA">
                                      <p:cBhvr>
                                        <p:cTn id="17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4BD674-F0EB-46BE-BF6A-D2260CCB29EA}"/>
              </a:ext>
            </a:extLst>
          </p:cNvPr>
          <p:cNvGrpSpPr/>
          <p:nvPr/>
        </p:nvGrpSpPr>
        <p:grpSpPr>
          <a:xfrm>
            <a:off x="0" y="0"/>
            <a:ext cx="12192000" cy="6863286"/>
            <a:chOff x="-4419" y="0"/>
            <a:chExt cx="12192000" cy="6858000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4796C10D-E3A2-4821-A5C7-2A117B431756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A0FEBD-1BE9-4676-B19F-10F8851DB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AF38842-4FA9-4D2C-8D96-DCABEE58F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947" y="101736"/>
            <a:ext cx="1043702" cy="631819"/>
          </a:xfrm>
          <a:prstGeom prst="rect">
            <a:avLst/>
          </a:prstGeom>
        </p:spPr>
      </p:pic>
      <p:pic>
        <p:nvPicPr>
          <p:cNvPr id="7" name="Picture 6" descr="images (2).jpg">
            <a:extLst>
              <a:ext uri="{FF2B5EF4-FFF2-40B4-BE49-F238E27FC236}">
                <a16:creationId xmlns:a16="http://schemas.microsoft.com/office/drawing/2014/main" id="{B8AC6BB5-742F-4F78-89EF-BE0143A63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313" y="967408"/>
            <a:ext cx="2514600" cy="1809750"/>
          </a:xfrm>
          <a:prstGeom prst="rect">
            <a:avLst/>
          </a:prstGeom>
        </p:spPr>
      </p:pic>
      <p:pic>
        <p:nvPicPr>
          <p:cNvPr id="8" name="Picture 7" descr="images (3).jpg">
            <a:extLst>
              <a:ext uri="{FF2B5EF4-FFF2-40B4-BE49-F238E27FC236}">
                <a16:creationId xmlns:a16="http://schemas.microsoft.com/office/drawing/2014/main" id="{C131D1C2-F2B8-43B4-9556-C45DADAE0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7913" y="3558208"/>
            <a:ext cx="3048000" cy="23510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F21050-05F7-4644-81E7-3340EA15A23A}"/>
              </a:ext>
            </a:extLst>
          </p:cNvPr>
          <p:cNvSpPr txBox="1"/>
          <p:nvPr/>
        </p:nvSpPr>
        <p:spPr>
          <a:xfrm>
            <a:off x="5870713" y="1500808"/>
            <a:ext cx="3657600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2D5582-C751-4C58-A266-670950964532}"/>
              </a:ext>
            </a:extLst>
          </p:cNvPr>
          <p:cNvSpPr txBox="1"/>
          <p:nvPr/>
        </p:nvSpPr>
        <p:spPr>
          <a:xfrm>
            <a:off x="6301408" y="3600908"/>
            <a:ext cx="2971800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্প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42968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4BD674-F0EB-46BE-BF6A-D2260CCB29EA}"/>
              </a:ext>
            </a:extLst>
          </p:cNvPr>
          <p:cNvGrpSpPr/>
          <p:nvPr/>
        </p:nvGrpSpPr>
        <p:grpSpPr>
          <a:xfrm>
            <a:off x="0" y="0"/>
            <a:ext cx="12192000" cy="6863286"/>
            <a:chOff x="-4419" y="0"/>
            <a:chExt cx="12192000" cy="6858000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4796C10D-E3A2-4821-A5C7-2A117B431756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A0FEBD-1BE9-4676-B19F-10F8851DB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AF38842-4FA9-4D2C-8D96-DCABEE58F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947" y="101736"/>
            <a:ext cx="1043702" cy="6318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68AFBB-B26E-4AD5-9D91-67E441B92184}"/>
              </a:ext>
            </a:extLst>
          </p:cNvPr>
          <p:cNvSpPr txBox="1"/>
          <p:nvPr/>
        </p:nvSpPr>
        <p:spPr>
          <a:xfrm>
            <a:off x="2974116" y="258898"/>
            <a:ext cx="5983253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82AC1D-963D-4599-AF33-28CD30816790}"/>
              </a:ext>
            </a:extLst>
          </p:cNvPr>
          <p:cNvSpPr txBox="1"/>
          <p:nvPr/>
        </p:nvSpPr>
        <p:spPr>
          <a:xfrm>
            <a:off x="618566" y="5152740"/>
            <a:ext cx="10892116" cy="144655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হলো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মাপের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ছ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োট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Cell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25F338-492D-49D0-83A8-469895ED8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67" y="1140777"/>
            <a:ext cx="10892116" cy="385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0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1DDB14E-C7C3-4DE3-B9EB-2B789B2CE7A0}"/>
              </a:ext>
            </a:extLst>
          </p:cNvPr>
          <p:cNvSpPr txBox="1">
            <a:spLocks/>
          </p:cNvSpPr>
          <p:nvPr/>
        </p:nvSpPr>
        <p:spPr>
          <a:xfrm>
            <a:off x="1887596" y="332831"/>
            <a:ext cx="3385615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349B86-80F9-4812-91D1-345C1DD76231}"/>
              </a:ext>
            </a:extLst>
          </p:cNvPr>
          <p:cNvGrpSpPr/>
          <p:nvPr/>
        </p:nvGrpSpPr>
        <p:grpSpPr>
          <a:xfrm>
            <a:off x="562755" y="1097973"/>
            <a:ext cx="6106390" cy="263837"/>
            <a:chOff x="3946478" y="3668136"/>
            <a:chExt cx="6271142" cy="70891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AC2F96B-FB30-4AA7-B93C-FA5733BE7AF1}"/>
                </a:ext>
              </a:extLst>
            </p:cNvPr>
            <p:cNvSpPr/>
            <p:nvPr/>
          </p:nvSpPr>
          <p:spPr>
            <a:xfrm>
              <a:off x="3946478" y="3668136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7030A0"/>
                </a:solidFill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C9E2705-CF1E-4105-B14F-3D32551F23FD}"/>
                </a:ext>
              </a:extLst>
            </p:cNvPr>
            <p:cNvSpPr/>
            <p:nvPr/>
          </p:nvSpPr>
          <p:spPr>
            <a:xfrm>
              <a:off x="4085230" y="369770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70C0"/>
                </a:solidFill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D8FE3F1-0C41-4D6E-99B6-E8BDD50AA30D}"/>
                </a:ext>
              </a:extLst>
            </p:cNvPr>
            <p:cNvSpPr/>
            <p:nvPr/>
          </p:nvSpPr>
          <p:spPr>
            <a:xfrm>
              <a:off x="4210334" y="371362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D1552FE-891D-4304-A320-F5D07B3630F7}"/>
                </a:ext>
              </a:extLst>
            </p:cNvPr>
            <p:cNvSpPr/>
            <p:nvPr/>
          </p:nvSpPr>
          <p:spPr>
            <a:xfrm>
              <a:off x="4335438" y="372954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CEA37D9-FB3B-4A2B-9EF5-9465C5D7E6E4}"/>
                </a:ext>
              </a:extLst>
            </p:cNvPr>
            <p:cNvSpPr/>
            <p:nvPr/>
          </p:nvSpPr>
          <p:spPr>
            <a:xfrm>
              <a:off x="4460542" y="374546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84E5E62-F312-42EB-9D3E-716B346BA9AE}"/>
                </a:ext>
              </a:extLst>
            </p:cNvPr>
            <p:cNvSpPr/>
            <p:nvPr/>
          </p:nvSpPr>
          <p:spPr>
            <a:xfrm>
              <a:off x="4585646" y="376138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35EF351-EA20-4E07-AFE2-3351854865FB}"/>
                </a:ext>
              </a:extLst>
            </p:cNvPr>
            <p:cNvSpPr/>
            <p:nvPr/>
          </p:nvSpPr>
          <p:spPr>
            <a:xfrm>
              <a:off x="4710750" y="377730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4DAA1A1-A44B-4830-885E-7BEA0D54951B}"/>
                </a:ext>
              </a:extLst>
            </p:cNvPr>
            <p:cNvSpPr/>
            <p:nvPr/>
          </p:nvSpPr>
          <p:spPr>
            <a:xfrm>
              <a:off x="4835854" y="379322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4F00A54C-494E-433B-AE96-1D1D01C2C92D}"/>
                </a:ext>
              </a:extLst>
            </p:cNvPr>
            <p:cNvSpPr/>
            <p:nvPr/>
          </p:nvSpPr>
          <p:spPr>
            <a:xfrm>
              <a:off x="4960958" y="380914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0B456A1-DDF4-466E-91FE-D50F7BD8A192}"/>
                </a:ext>
              </a:extLst>
            </p:cNvPr>
            <p:cNvSpPr/>
            <p:nvPr/>
          </p:nvSpPr>
          <p:spPr>
            <a:xfrm>
              <a:off x="5086062" y="382506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 dirty="0">
                <a:solidFill>
                  <a:srgbClr val="00B0F0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ED6D2E6-2E1D-4FF8-9D75-75ADAB793C37}"/>
              </a:ext>
            </a:extLst>
          </p:cNvPr>
          <p:cNvSpPr txBox="1"/>
          <p:nvPr/>
        </p:nvSpPr>
        <p:spPr>
          <a:xfrm>
            <a:off x="1887596" y="2458759"/>
            <a:ext cx="5983253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িট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8050E0-087F-457B-A138-1F384E1B5FE0}"/>
              </a:ext>
            </a:extLst>
          </p:cNvPr>
          <p:cNvGrpSpPr/>
          <p:nvPr/>
        </p:nvGrpSpPr>
        <p:grpSpPr>
          <a:xfrm>
            <a:off x="0" y="0"/>
            <a:ext cx="12192000" cy="6863286"/>
            <a:chOff x="-4419" y="0"/>
            <a:chExt cx="12192000" cy="6858000"/>
          </a:xfrm>
        </p:grpSpPr>
        <p:sp>
          <p:nvSpPr>
            <p:cNvPr id="17" name="Frame 16">
              <a:extLst>
                <a:ext uri="{FF2B5EF4-FFF2-40B4-BE49-F238E27FC236}">
                  <a16:creationId xmlns:a16="http://schemas.microsoft.com/office/drawing/2014/main" id="{748CDC8C-A0E5-4208-9408-729D16E52E2D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483CFFE-4A3A-4DAE-991F-684E53432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652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4BD674-F0EB-46BE-BF6A-D2260CCB29EA}"/>
              </a:ext>
            </a:extLst>
          </p:cNvPr>
          <p:cNvGrpSpPr/>
          <p:nvPr/>
        </p:nvGrpSpPr>
        <p:grpSpPr>
          <a:xfrm>
            <a:off x="0" y="0"/>
            <a:ext cx="12192000" cy="6863286"/>
            <a:chOff x="-4419" y="0"/>
            <a:chExt cx="12192000" cy="6858000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4796C10D-E3A2-4821-A5C7-2A117B431756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A0FEBD-1BE9-4676-B19F-10F8851DB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AF38842-4FA9-4D2C-8D96-DCABEE58F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947" y="101736"/>
            <a:ext cx="1043702" cy="6318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E6F48A-C87B-499C-A203-71812D55C746}"/>
              </a:ext>
            </a:extLst>
          </p:cNvPr>
          <p:cNvSpPr txBox="1"/>
          <p:nvPr/>
        </p:nvSpPr>
        <p:spPr>
          <a:xfrm>
            <a:off x="2534478" y="265043"/>
            <a:ext cx="7086600" cy="76944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3F6CC4-C24B-4890-8398-6A1053195E0C}"/>
              </a:ext>
            </a:extLst>
          </p:cNvPr>
          <p:cNvSpPr txBox="1"/>
          <p:nvPr/>
        </p:nvSpPr>
        <p:spPr>
          <a:xfrm>
            <a:off x="1676400" y="5761960"/>
            <a:ext cx="8839200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A,B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1,2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ো আ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800" dirty="0">
              <a:latin typeface="SutonnyMJ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127A95-7394-4715-83F0-3AFB4CE20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648" y="1233065"/>
            <a:ext cx="9920260" cy="439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8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4BD674-F0EB-46BE-BF6A-D2260CCB29EA}"/>
              </a:ext>
            </a:extLst>
          </p:cNvPr>
          <p:cNvGrpSpPr/>
          <p:nvPr/>
        </p:nvGrpSpPr>
        <p:grpSpPr>
          <a:xfrm>
            <a:off x="0" y="0"/>
            <a:ext cx="12192000" cy="6863286"/>
            <a:chOff x="-4419" y="0"/>
            <a:chExt cx="12192000" cy="6858000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4796C10D-E3A2-4821-A5C7-2A117B431756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A0FEBD-1BE9-4676-B19F-10F8851DB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AF38842-4FA9-4D2C-8D96-DCABEE58F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947" y="101736"/>
            <a:ext cx="1043702" cy="6318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B577058-02FB-46CC-ABD9-C6425C7846C6}"/>
              </a:ext>
            </a:extLst>
          </p:cNvPr>
          <p:cNvSpPr/>
          <p:nvPr/>
        </p:nvSpPr>
        <p:spPr>
          <a:xfrm>
            <a:off x="4251243" y="2297876"/>
            <a:ext cx="4343399" cy="1447800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্প্রেডশিট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রোগ্রাম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AD8514-7982-4CBC-8B55-C9C0C10E76D6}"/>
              </a:ext>
            </a:extLst>
          </p:cNvPr>
          <p:cNvSpPr/>
          <p:nvPr/>
        </p:nvSpPr>
        <p:spPr>
          <a:xfrm>
            <a:off x="1736643" y="865315"/>
            <a:ext cx="2819400" cy="1219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ভিসিক্যাল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ACC2E6-AD21-4381-9E1C-05EC11C7228B}"/>
              </a:ext>
            </a:extLst>
          </p:cNvPr>
          <p:cNvSpPr/>
          <p:nvPr/>
        </p:nvSpPr>
        <p:spPr>
          <a:xfrm>
            <a:off x="8061243" y="789115"/>
            <a:ext cx="2133600" cy="1676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ওপেন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04F5D2F-95F1-45D4-B7B6-56CE8438C4A9}"/>
              </a:ext>
            </a:extLst>
          </p:cNvPr>
          <p:cNvSpPr/>
          <p:nvPr/>
        </p:nvSpPr>
        <p:spPr>
          <a:xfrm>
            <a:off x="7407358" y="4307983"/>
            <a:ext cx="2438400" cy="1905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্প্রেড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9D34A25-1248-4E54-BCBF-90FBA378A450}"/>
              </a:ext>
            </a:extLst>
          </p:cNvPr>
          <p:cNvCxnSpPr>
            <a:cxnSpLocks/>
          </p:cNvCxnSpPr>
          <p:nvPr/>
        </p:nvCxnSpPr>
        <p:spPr>
          <a:xfrm flipV="1">
            <a:off x="7375443" y="1932115"/>
            <a:ext cx="914400" cy="502920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79CCE2-DA67-4D82-A7BF-BA6E710E61DF}"/>
              </a:ext>
            </a:extLst>
          </p:cNvPr>
          <p:cNvCxnSpPr>
            <a:cxnSpLocks/>
          </p:cNvCxnSpPr>
          <p:nvPr/>
        </p:nvCxnSpPr>
        <p:spPr>
          <a:xfrm flipH="1" flipV="1">
            <a:off x="3717843" y="1551115"/>
            <a:ext cx="1295399" cy="93824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711AA9A-C0CD-48B9-877D-13814710BFE9}"/>
              </a:ext>
            </a:extLst>
          </p:cNvPr>
          <p:cNvCxnSpPr>
            <a:cxnSpLocks/>
          </p:cNvCxnSpPr>
          <p:nvPr/>
        </p:nvCxnSpPr>
        <p:spPr>
          <a:xfrm flipH="1">
            <a:off x="4175044" y="3520596"/>
            <a:ext cx="609600" cy="102772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8BF06C0-2316-4EED-8162-089090A70303}"/>
              </a:ext>
            </a:extLst>
          </p:cNvPr>
          <p:cNvCxnSpPr>
            <a:cxnSpLocks/>
          </p:cNvCxnSpPr>
          <p:nvPr/>
        </p:nvCxnSpPr>
        <p:spPr>
          <a:xfrm>
            <a:off x="7375443" y="3608515"/>
            <a:ext cx="762000" cy="685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8C60EC12-1482-469F-A8CA-4951D3B96F0D}"/>
              </a:ext>
            </a:extLst>
          </p:cNvPr>
          <p:cNvSpPr/>
          <p:nvPr/>
        </p:nvSpPr>
        <p:spPr>
          <a:xfrm>
            <a:off x="1736643" y="4599115"/>
            <a:ext cx="3124200" cy="1219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াইক্র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2704553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4BD674-F0EB-46BE-BF6A-D2260CCB29EA}"/>
              </a:ext>
            </a:extLst>
          </p:cNvPr>
          <p:cNvGrpSpPr/>
          <p:nvPr/>
        </p:nvGrpSpPr>
        <p:grpSpPr>
          <a:xfrm>
            <a:off x="0" y="0"/>
            <a:ext cx="12192000" cy="6863286"/>
            <a:chOff x="-4419" y="0"/>
            <a:chExt cx="12192000" cy="6858000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4796C10D-E3A2-4821-A5C7-2A117B431756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A0FEBD-1BE9-4676-B19F-10F8851DB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AF38842-4FA9-4D2C-8D96-DCABEE58F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947" y="101736"/>
            <a:ext cx="1043702" cy="6318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F5F2FE-E425-4BD9-9675-9B216CF2E91F}"/>
              </a:ext>
            </a:extLst>
          </p:cNvPr>
          <p:cNvSpPr txBox="1"/>
          <p:nvPr/>
        </p:nvSpPr>
        <p:spPr>
          <a:xfrm>
            <a:off x="3467100" y="494584"/>
            <a:ext cx="4876800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্ষেত্র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37120D-F477-4EFC-951E-AF9885A4805C}"/>
              </a:ext>
            </a:extLst>
          </p:cNvPr>
          <p:cNvSpPr txBox="1"/>
          <p:nvPr/>
        </p:nvSpPr>
        <p:spPr>
          <a:xfrm>
            <a:off x="2476500" y="2516424"/>
            <a:ext cx="7239000" cy="341632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২.হিসাব 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৩.বিশ্লে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</a:p>
          <a:p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৪.প্রতিবেদন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37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4BD674-F0EB-46BE-BF6A-D2260CCB29EA}"/>
              </a:ext>
            </a:extLst>
          </p:cNvPr>
          <p:cNvGrpSpPr/>
          <p:nvPr/>
        </p:nvGrpSpPr>
        <p:grpSpPr>
          <a:xfrm>
            <a:off x="0" y="0"/>
            <a:ext cx="12192000" cy="6863286"/>
            <a:chOff x="-4419" y="0"/>
            <a:chExt cx="12192000" cy="6858000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4796C10D-E3A2-4821-A5C7-2A117B431756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A0FEBD-1BE9-4676-B19F-10F8851DB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AF38842-4FA9-4D2C-8D96-DCABEE58F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947" y="101736"/>
            <a:ext cx="1043702" cy="6318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F5F9AD-249E-4B7D-A73E-4653C7BE03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9" y="5538304"/>
            <a:ext cx="11988800" cy="1193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BEEEBA-8910-4680-85FF-BBC1390DC9CB}"/>
              </a:ext>
            </a:extLst>
          </p:cNvPr>
          <p:cNvSpPr txBox="1"/>
          <p:nvPr/>
        </p:nvSpPr>
        <p:spPr>
          <a:xfrm>
            <a:off x="2224015" y="2590091"/>
            <a:ext cx="815340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প্রত্যাহিক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্প্রেডশিট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B5CC86-B03F-43E9-80BD-34857FD50436}"/>
              </a:ext>
            </a:extLst>
          </p:cNvPr>
          <p:cNvGrpSpPr/>
          <p:nvPr/>
        </p:nvGrpSpPr>
        <p:grpSpPr>
          <a:xfrm>
            <a:off x="871539" y="839382"/>
            <a:ext cx="5539688" cy="1110820"/>
            <a:chOff x="1106908" y="1505407"/>
            <a:chExt cx="6947549" cy="122958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2C0721-721D-4F70-9AD7-C828CEAD6028}"/>
                </a:ext>
              </a:extLst>
            </p:cNvPr>
            <p:cNvSpPr txBox="1"/>
            <p:nvPr/>
          </p:nvSpPr>
          <p:spPr>
            <a:xfrm>
              <a:off x="1399224" y="1505407"/>
              <a:ext cx="6378037" cy="1212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en-US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76E3D0C-4806-48FE-AA7C-E7B5EA523E3F}"/>
                </a:ext>
              </a:extLst>
            </p:cNvPr>
            <p:cNvGrpSpPr/>
            <p:nvPr/>
          </p:nvGrpSpPr>
          <p:grpSpPr>
            <a:xfrm flipV="1">
              <a:off x="1106908" y="2310611"/>
              <a:ext cx="6947549" cy="424385"/>
              <a:chOff x="3946478" y="3668136"/>
              <a:chExt cx="6271142" cy="708913"/>
            </a:xfrm>
          </p:grpSpPr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1D26CED1-970A-4790-B47C-7BF91117801D}"/>
                  </a:ext>
                </a:extLst>
              </p:cNvPr>
              <p:cNvSpPr/>
              <p:nvPr/>
            </p:nvSpPr>
            <p:spPr>
              <a:xfrm>
                <a:off x="3946478" y="3668136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7030A0"/>
                  </a:solidFill>
                </a:endParaRPr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id="{DEB64DFF-B7F2-463B-953F-381B269CFBD2}"/>
                  </a:ext>
                </a:extLst>
              </p:cNvPr>
              <p:cNvSpPr/>
              <p:nvPr/>
            </p:nvSpPr>
            <p:spPr>
              <a:xfrm>
                <a:off x="4085230" y="369770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0070C0"/>
                  </a:solidFill>
                </a:endParaRPr>
              </a:p>
            </p:txBody>
          </p:sp>
          <p:sp>
            <p:nvSpPr>
              <p:cNvPr id="19" name="Freeform 7">
                <a:extLst>
                  <a:ext uri="{FF2B5EF4-FFF2-40B4-BE49-F238E27FC236}">
                    <a16:creationId xmlns:a16="http://schemas.microsoft.com/office/drawing/2014/main" id="{5BA6A0D6-D81F-49D0-82A0-C56282693240}"/>
                  </a:ext>
                </a:extLst>
              </p:cNvPr>
              <p:cNvSpPr/>
              <p:nvPr/>
            </p:nvSpPr>
            <p:spPr>
              <a:xfrm>
                <a:off x="4210334" y="371362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00B0F0"/>
                  </a:solidFill>
                </a:endParaRPr>
              </a:p>
            </p:txBody>
          </p:sp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id="{153C61F9-C38B-49D7-8AA4-9FD993732D73}"/>
                  </a:ext>
                </a:extLst>
              </p:cNvPr>
              <p:cNvSpPr/>
              <p:nvPr/>
            </p:nvSpPr>
            <p:spPr>
              <a:xfrm>
                <a:off x="4335438" y="372954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00B0F0"/>
                  </a:solidFill>
                </a:endParaRPr>
              </a:p>
            </p:txBody>
          </p:sp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id="{33442D35-14E8-4039-8F77-75A1CCC1BD39}"/>
                  </a:ext>
                </a:extLst>
              </p:cNvPr>
              <p:cNvSpPr/>
              <p:nvPr/>
            </p:nvSpPr>
            <p:spPr>
              <a:xfrm>
                <a:off x="4460542" y="374546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00B0F0"/>
                  </a:solidFill>
                </a:endParaRPr>
              </a:p>
            </p:txBody>
          </p:sp>
          <p:sp>
            <p:nvSpPr>
              <p:cNvPr id="22" name="Freeform 10">
                <a:extLst>
                  <a:ext uri="{FF2B5EF4-FFF2-40B4-BE49-F238E27FC236}">
                    <a16:creationId xmlns:a16="http://schemas.microsoft.com/office/drawing/2014/main" id="{FF6F5C25-41FB-4876-9F79-25933D13AEDD}"/>
                  </a:ext>
                </a:extLst>
              </p:cNvPr>
              <p:cNvSpPr/>
              <p:nvPr/>
            </p:nvSpPr>
            <p:spPr>
              <a:xfrm>
                <a:off x="4585646" y="376138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00B0F0"/>
                  </a:solidFill>
                </a:endParaRPr>
              </a:p>
            </p:txBody>
          </p:sp>
          <p:sp>
            <p:nvSpPr>
              <p:cNvPr id="23" name="Freeform 11">
                <a:extLst>
                  <a:ext uri="{FF2B5EF4-FFF2-40B4-BE49-F238E27FC236}">
                    <a16:creationId xmlns:a16="http://schemas.microsoft.com/office/drawing/2014/main" id="{FCD04D2F-1780-4669-9120-D44D45C5E3F0}"/>
                  </a:ext>
                </a:extLst>
              </p:cNvPr>
              <p:cNvSpPr/>
              <p:nvPr/>
            </p:nvSpPr>
            <p:spPr>
              <a:xfrm>
                <a:off x="4710750" y="377730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00B0F0"/>
                  </a:solidFill>
                </a:endParaRPr>
              </a:p>
            </p:txBody>
          </p:sp>
          <p:sp>
            <p:nvSpPr>
              <p:cNvPr id="24" name="Freeform 12">
                <a:extLst>
                  <a:ext uri="{FF2B5EF4-FFF2-40B4-BE49-F238E27FC236}">
                    <a16:creationId xmlns:a16="http://schemas.microsoft.com/office/drawing/2014/main" id="{49F86046-5F8B-41BB-A3FC-44FA3D32EF51}"/>
                  </a:ext>
                </a:extLst>
              </p:cNvPr>
              <p:cNvSpPr/>
              <p:nvPr/>
            </p:nvSpPr>
            <p:spPr>
              <a:xfrm>
                <a:off x="4835854" y="379322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00B0F0"/>
                  </a:solidFill>
                </a:endParaRPr>
              </a:p>
            </p:txBody>
          </p:sp>
          <p:sp>
            <p:nvSpPr>
              <p:cNvPr id="25" name="Freeform 13">
                <a:extLst>
                  <a:ext uri="{FF2B5EF4-FFF2-40B4-BE49-F238E27FC236}">
                    <a16:creationId xmlns:a16="http://schemas.microsoft.com/office/drawing/2014/main" id="{7D0DAF1D-7F76-4B66-9B7C-B34D645484A0}"/>
                  </a:ext>
                </a:extLst>
              </p:cNvPr>
              <p:cNvSpPr/>
              <p:nvPr/>
            </p:nvSpPr>
            <p:spPr>
              <a:xfrm>
                <a:off x="4960958" y="380914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00B0F0"/>
                  </a:solidFill>
                </a:endParaRPr>
              </a:p>
            </p:txBody>
          </p:sp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id="{25D86092-5246-4246-B216-D675606931BC}"/>
                  </a:ext>
                </a:extLst>
              </p:cNvPr>
              <p:cNvSpPr/>
              <p:nvPr/>
            </p:nvSpPr>
            <p:spPr>
              <a:xfrm>
                <a:off x="5086062" y="382506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00B0F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7234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4BD674-F0EB-46BE-BF6A-D2260CCB29EA}"/>
              </a:ext>
            </a:extLst>
          </p:cNvPr>
          <p:cNvGrpSpPr/>
          <p:nvPr/>
        </p:nvGrpSpPr>
        <p:grpSpPr>
          <a:xfrm>
            <a:off x="0" y="0"/>
            <a:ext cx="12192000" cy="6863286"/>
            <a:chOff x="-4419" y="0"/>
            <a:chExt cx="12192000" cy="6858000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4796C10D-E3A2-4821-A5C7-2A117B431756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A0FEBD-1BE9-4676-B19F-10F8851DB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AF38842-4FA9-4D2C-8D96-DCABEE58F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947" y="101736"/>
            <a:ext cx="1043702" cy="63181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F549F5A-286A-4154-B13B-220B8689C893}"/>
              </a:ext>
            </a:extLst>
          </p:cNvPr>
          <p:cNvGrpSpPr/>
          <p:nvPr/>
        </p:nvGrpSpPr>
        <p:grpSpPr>
          <a:xfrm>
            <a:off x="992081" y="326649"/>
            <a:ext cx="5539688" cy="1191502"/>
            <a:chOff x="1106908" y="1416097"/>
            <a:chExt cx="6947549" cy="131889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F7D92B-EAFD-4934-8DC6-39CF1CEE517C}"/>
                </a:ext>
              </a:extLst>
            </p:cNvPr>
            <p:cNvSpPr txBox="1"/>
            <p:nvPr/>
          </p:nvSpPr>
          <p:spPr>
            <a:xfrm>
              <a:off x="1399224" y="1416097"/>
              <a:ext cx="6378037" cy="1022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BE12D8B-2FF7-405D-A1D7-B2C3618592EF}"/>
                </a:ext>
              </a:extLst>
            </p:cNvPr>
            <p:cNvGrpSpPr/>
            <p:nvPr/>
          </p:nvGrpSpPr>
          <p:grpSpPr>
            <a:xfrm flipV="1">
              <a:off x="1106908" y="2310611"/>
              <a:ext cx="6947549" cy="424385"/>
              <a:chOff x="3946478" y="3668136"/>
              <a:chExt cx="6271142" cy="708913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A5AFA696-DE97-423A-9C53-8D6B7FF6B561}"/>
                  </a:ext>
                </a:extLst>
              </p:cNvPr>
              <p:cNvSpPr/>
              <p:nvPr/>
            </p:nvSpPr>
            <p:spPr>
              <a:xfrm>
                <a:off x="3946478" y="3668136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7030A0"/>
                  </a:solidFill>
                </a:endParaRPr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B6FF5AC0-6379-45A2-958C-11D3D1A8A3DD}"/>
                  </a:ext>
                </a:extLst>
              </p:cNvPr>
              <p:cNvSpPr/>
              <p:nvPr/>
            </p:nvSpPr>
            <p:spPr>
              <a:xfrm>
                <a:off x="4085230" y="369770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0070C0"/>
                  </a:solidFill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2CE619F4-D26F-4A25-A79B-1DB160C20244}"/>
                  </a:ext>
                </a:extLst>
              </p:cNvPr>
              <p:cNvSpPr/>
              <p:nvPr/>
            </p:nvSpPr>
            <p:spPr>
              <a:xfrm>
                <a:off x="4210334" y="371362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00B0F0"/>
                  </a:solidFill>
                </a:endParaRPr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41FAAC85-8521-4B75-A4E2-47B2AEB7CE59}"/>
                  </a:ext>
                </a:extLst>
              </p:cNvPr>
              <p:cNvSpPr/>
              <p:nvPr/>
            </p:nvSpPr>
            <p:spPr>
              <a:xfrm>
                <a:off x="4335438" y="372954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00B0F0"/>
                  </a:solidFill>
                </a:endParaRPr>
              </a:p>
            </p:txBody>
          </p:sp>
          <p:sp>
            <p:nvSpPr>
              <p:cNvPr id="19" name="Freeform 9">
                <a:extLst>
                  <a:ext uri="{FF2B5EF4-FFF2-40B4-BE49-F238E27FC236}">
                    <a16:creationId xmlns:a16="http://schemas.microsoft.com/office/drawing/2014/main" id="{F6A9D62B-566B-427A-A388-713B89E35806}"/>
                  </a:ext>
                </a:extLst>
              </p:cNvPr>
              <p:cNvSpPr/>
              <p:nvPr/>
            </p:nvSpPr>
            <p:spPr>
              <a:xfrm>
                <a:off x="4460542" y="374546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00B0F0"/>
                  </a:solidFill>
                </a:endParaRPr>
              </a:p>
            </p:txBody>
          </p:sp>
          <p:sp>
            <p:nvSpPr>
              <p:cNvPr id="20" name="Freeform 10">
                <a:extLst>
                  <a:ext uri="{FF2B5EF4-FFF2-40B4-BE49-F238E27FC236}">
                    <a16:creationId xmlns:a16="http://schemas.microsoft.com/office/drawing/2014/main" id="{DA635B71-0C08-468F-A7D9-76B1DB261F58}"/>
                  </a:ext>
                </a:extLst>
              </p:cNvPr>
              <p:cNvSpPr/>
              <p:nvPr/>
            </p:nvSpPr>
            <p:spPr>
              <a:xfrm>
                <a:off x="4585646" y="376138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00B0F0"/>
                  </a:solidFill>
                </a:endParaRPr>
              </a:p>
            </p:txBody>
          </p:sp>
          <p:sp>
            <p:nvSpPr>
              <p:cNvPr id="21" name="Freeform 11">
                <a:extLst>
                  <a:ext uri="{FF2B5EF4-FFF2-40B4-BE49-F238E27FC236}">
                    <a16:creationId xmlns:a16="http://schemas.microsoft.com/office/drawing/2014/main" id="{E54341D0-506D-4684-BAB6-E616DA6CF487}"/>
                  </a:ext>
                </a:extLst>
              </p:cNvPr>
              <p:cNvSpPr/>
              <p:nvPr/>
            </p:nvSpPr>
            <p:spPr>
              <a:xfrm>
                <a:off x="4710750" y="377730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00B0F0"/>
                  </a:solidFill>
                </a:endParaRPr>
              </a:p>
            </p:txBody>
          </p:sp>
          <p:sp>
            <p:nvSpPr>
              <p:cNvPr id="22" name="Freeform 12">
                <a:extLst>
                  <a:ext uri="{FF2B5EF4-FFF2-40B4-BE49-F238E27FC236}">
                    <a16:creationId xmlns:a16="http://schemas.microsoft.com/office/drawing/2014/main" id="{A468C6C5-FBB7-4BE4-9F1E-44991CBBFAFF}"/>
                  </a:ext>
                </a:extLst>
              </p:cNvPr>
              <p:cNvSpPr/>
              <p:nvPr/>
            </p:nvSpPr>
            <p:spPr>
              <a:xfrm>
                <a:off x="4835854" y="379322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00B0F0"/>
                  </a:solidFill>
                </a:endParaRPr>
              </a:p>
            </p:txBody>
          </p:sp>
          <p:sp>
            <p:nvSpPr>
              <p:cNvPr id="23" name="Freeform 13">
                <a:extLst>
                  <a:ext uri="{FF2B5EF4-FFF2-40B4-BE49-F238E27FC236}">
                    <a16:creationId xmlns:a16="http://schemas.microsoft.com/office/drawing/2014/main" id="{B65790AD-874E-4213-9748-8B3C22D62DAA}"/>
                  </a:ext>
                </a:extLst>
              </p:cNvPr>
              <p:cNvSpPr/>
              <p:nvPr/>
            </p:nvSpPr>
            <p:spPr>
              <a:xfrm>
                <a:off x="4960958" y="380914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00B0F0"/>
                  </a:solidFill>
                </a:endParaRPr>
              </a:p>
            </p:txBody>
          </p:sp>
          <p:sp>
            <p:nvSpPr>
              <p:cNvPr id="24" name="Freeform 14">
                <a:extLst>
                  <a:ext uri="{FF2B5EF4-FFF2-40B4-BE49-F238E27FC236}">
                    <a16:creationId xmlns:a16="http://schemas.microsoft.com/office/drawing/2014/main" id="{CB3663E6-824A-49A5-9564-939F881F232E}"/>
                  </a:ext>
                </a:extLst>
              </p:cNvPr>
              <p:cNvSpPr/>
              <p:nvPr/>
            </p:nvSpPr>
            <p:spPr>
              <a:xfrm>
                <a:off x="5086062" y="382506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E4C6E94-13DA-45B2-9BA0-3065C4AA6579}"/>
              </a:ext>
            </a:extLst>
          </p:cNvPr>
          <p:cNvSpPr txBox="1"/>
          <p:nvPr/>
        </p:nvSpPr>
        <p:spPr>
          <a:xfrm>
            <a:off x="2570703" y="2001469"/>
            <a:ext cx="7239000" cy="424731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কী-</a:t>
            </a:r>
          </a:p>
          <a:p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২.মাঝারি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৩.রঙিন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 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ছড়ানো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মাপের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35109C6-03BD-44BF-A363-C4C7563DB9EE}"/>
              </a:ext>
            </a:extLst>
          </p:cNvPr>
          <p:cNvSpPr/>
          <p:nvPr/>
        </p:nvSpPr>
        <p:spPr>
          <a:xfrm>
            <a:off x="2630292" y="5434129"/>
            <a:ext cx="750868" cy="578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42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4BD674-F0EB-46BE-BF6A-D2260CCB29EA}"/>
              </a:ext>
            </a:extLst>
          </p:cNvPr>
          <p:cNvGrpSpPr/>
          <p:nvPr/>
        </p:nvGrpSpPr>
        <p:grpSpPr>
          <a:xfrm>
            <a:off x="0" y="0"/>
            <a:ext cx="12192000" cy="6863286"/>
            <a:chOff x="-4419" y="0"/>
            <a:chExt cx="12192000" cy="6858000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4796C10D-E3A2-4821-A5C7-2A117B431756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A0FEBD-1BE9-4676-B19F-10F8851DB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AF38842-4FA9-4D2C-8D96-DCABEE58F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947" y="101736"/>
            <a:ext cx="1043702" cy="6318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FDD36F-B661-4271-97C7-427E2F98D609}"/>
              </a:ext>
            </a:extLst>
          </p:cNvPr>
          <p:cNvSpPr txBox="1"/>
          <p:nvPr/>
        </p:nvSpPr>
        <p:spPr>
          <a:xfrm>
            <a:off x="1887596" y="4293584"/>
            <a:ext cx="6858000" cy="175432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622F9E-795A-4A39-8C09-76675AB979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214" y="623174"/>
            <a:ext cx="4330425" cy="35368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64EDFBD-AFFD-4A36-B584-46D2CCA878BD}"/>
              </a:ext>
            </a:extLst>
          </p:cNvPr>
          <p:cNvSpPr txBox="1">
            <a:spLocks/>
          </p:cNvSpPr>
          <p:nvPr/>
        </p:nvSpPr>
        <p:spPr>
          <a:xfrm>
            <a:off x="1887596" y="332831"/>
            <a:ext cx="3385615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D83D439-7443-485F-9874-171D47064F08}"/>
              </a:ext>
            </a:extLst>
          </p:cNvPr>
          <p:cNvGrpSpPr/>
          <p:nvPr/>
        </p:nvGrpSpPr>
        <p:grpSpPr>
          <a:xfrm>
            <a:off x="562755" y="1097973"/>
            <a:ext cx="6106390" cy="263837"/>
            <a:chOff x="3946478" y="3668136"/>
            <a:chExt cx="6271142" cy="708913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DFABED6-1DC9-47E2-BAF5-6150EFCF3FEC}"/>
                </a:ext>
              </a:extLst>
            </p:cNvPr>
            <p:cNvSpPr/>
            <p:nvPr/>
          </p:nvSpPr>
          <p:spPr>
            <a:xfrm>
              <a:off x="3946478" y="3668136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7030A0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6E8FFE4E-4C96-4824-BC48-CDCC508AA179}"/>
                </a:ext>
              </a:extLst>
            </p:cNvPr>
            <p:cNvSpPr/>
            <p:nvPr/>
          </p:nvSpPr>
          <p:spPr>
            <a:xfrm>
              <a:off x="4085230" y="369770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70C0"/>
                </a:solidFill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5DB6A826-64DE-4379-96BC-979359C79AA8}"/>
                </a:ext>
              </a:extLst>
            </p:cNvPr>
            <p:cNvSpPr/>
            <p:nvPr/>
          </p:nvSpPr>
          <p:spPr>
            <a:xfrm>
              <a:off x="4210334" y="371362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1C159C49-F7E8-409D-A483-762BA617C730}"/>
                </a:ext>
              </a:extLst>
            </p:cNvPr>
            <p:cNvSpPr/>
            <p:nvPr/>
          </p:nvSpPr>
          <p:spPr>
            <a:xfrm>
              <a:off x="4335438" y="372954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53EC7459-679F-46FA-833D-063873CAB0B0}"/>
                </a:ext>
              </a:extLst>
            </p:cNvPr>
            <p:cNvSpPr/>
            <p:nvPr/>
          </p:nvSpPr>
          <p:spPr>
            <a:xfrm>
              <a:off x="4460542" y="374546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80BE636D-FC5F-42CE-8820-1DB330221A91}"/>
                </a:ext>
              </a:extLst>
            </p:cNvPr>
            <p:cNvSpPr/>
            <p:nvPr/>
          </p:nvSpPr>
          <p:spPr>
            <a:xfrm>
              <a:off x="4585646" y="376138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209AE6B8-A46E-4FE5-973A-581E0C5BAF51}"/>
                </a:ext>
              </a:extLst>
            </p:cNvPr>
            <p:cNvSpPr/>
            <p:nvPr/>
          </p:nvSpPr>
          <p:spPr>
            <a:xfrm>
              <a:off x="4710750" y="377730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F4610B7D-C481-46A7-B722-21605F7AA4F5}"/>
                </a:ext>
              </a:extLst>
            </p:cNvPr>
            <p:cNvSpPr/>
            <p:nvPr/>
          </p:nvSpPr>
          <p:spPr>
            <a:xfrm>
              <a:off x="4835854" y="379322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54196CF9-0B3C-44B0-A67E-D024F48F28A2}"/>
                </a:ext>
              </a:extLst>
            </p:cNvPr>
            <p:cNvSpPr/>
            <p:nvPr/>
          </p:nvSpPr>
          <p:spPr>
            <a:xfrm>
              <a:off x="4960958" y="380914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44279105-338D-46A7-A237-6D60D6471C0D}"/>
                </a:ext>
              </a:extLst>
            </p:cNvPr>
            <p:cNvSpPr/>
            <p:nvPr/>
          </p:nvSpPr>
          <p:spPr>
            <a:xfrm>
              <a:off x="5086062" y="382506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937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079500"/>
            <a:ext cx="3651250" cy="33571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5328666" y="2423733"/>
            <a:ext cx="4635500" cy="1551643"/>
          </a:xfrm>
          <a:prstGeom prst="rect">
            <a:avLst/>
          </a:prstGeom>
          <a:noFill/>
          <a:ln>
            <a:noFill/>
          </a:ln>
        </p:spPr>
        <p:txBody>
          <a:bodyPr wrap="square" lIns="76200" tIns="38100" rIns="76200" bIns="3810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583" b="1" spc="42" dirty="0">
                <a:ln w="11430">
                  <a:solidFill>
                    <a:srgbClr val="7030A0"/>
                  </a:solidFill>
                </a:ln>
                <a:solidFill>
                  <a:srgbClr val="FF2D2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583" b="1" spc="42" dirty="0">
              <a:ln w="11430">
                <a:solidFill>
                  <a:srgbClr val="7030A0"/>
                </a:solidFill>
              </a:ln>
              <a:solidFill>
                <a:srgbClr val="FF2D2D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0D449D-FC63-4219-A566-0FE01B02A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41" y="123625"/>
            <a:ext cx="1043702" cy="987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80AF8E-A181-485A-9C89-D4D350843C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26" y="169878"/>
            <a:ext cx="563659" cy="630117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56D24AF6-C85C-4D64-ABD5-C811D084F843}"/>
              </a:ext>
            </a:extLst>
          </p:cNvPr>
          <p:cNvSpPr/>
          <p:nvPr/>
        </p:nvSpPr>
        <p:spPr>
          <a:xfrm>
            <a:off x="-29029" y="1"/>
            <a:ext cx="12221029" cy="6871252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2F6443-B1E3-4FD7-A6A1-1DB5C2F88F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1" y="5557899"/>
            <a:ext cx="11993145" cy="118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40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10F29DA-9840-4D79-B295-96D217C37152}"/>
              </a:ext>
            </a:extLst>
          </p:cNvPr>
          <p:cNvGrpSpPr/>
          <p:nvPr/>
        </p:nvGrpSpPr>
        <p:grpSpPr>
          <a:xfrm>
            <a:off x="-4420" y="26402"/>
            <a:ext cx="12196420" cy="6831598"/>
            <a:chOff x="-4419" y="0"/>
            <a:chExt cx="12192000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39B48C72-93FF-404E-A588-8C3455904C5F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B707403-96ED-4B0D-BD7C-5E4F585CD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570D2EC9-81AE-4EDD-80D1-2C479885C0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41" y="123625"/>
            <a:ext cx="1043702" cy="98718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D8B4618-7E44-481A-8A45-FBC0773D7B19}"/>
              </a:ext>
            </a:extLst>
          </p:cNvPr>
          <p:cNvGrpSpPr/>
          <p:nvPr/>
        </p:nvGrpSpPr>
        <p:grpSpPr>
          <a:xfrm>
            <a:off x="251537" y="259720"/>
            <a:ext cx="11688926" cy="6365167"/>
            <a:chOff x="251537" y="259720"/>
            <a:chExt cx="11688926" cy="6365167"/>
          </a:xfrm>
        </p:grpSpPr>
        <p:sp>
          <p:nvSpPr>
            <p:cNvPr id="11" name="Title 10">
              <a:extLst>
                <a:ext uri="{FF2B5EF4-FFF2-40B4-BE49-F238E27FC236}">
                  <a16:creationId xmlns:a16="http://schemas.microsoft.com/office/drawing/2014/main" id="{2ADB987D-E5C0-44C0-86DB-F652DF770D9D}"/>
                </a:ext>
              </a:extLst>
            </p:cNvPr>
            <p:cNvSpPr txBox="1">
              <a:spLocks/>
            </p:cNvSpPr>
            <p:nvPr/>
          </p:nvSpPr>
          <p:spPr>
            <a:xfrm>
              <a:off x="251537" y="4211688"/>
              <a:ext cx="5599254" cy="2413199"/>
            </a:xfrm>
            <a:prstGeom prst="rect">
              <a:avLst/>
            </a:prstGeom>
            <a:ln w="12700">
              <a:noFill/>
            </a:ln>
          </p:spPr>
          <p:txBody>
            <a:bodyPr vert="horz" lIns="91440" tIns="45720" rIns="91440" bIns="45720" rtlCol="0" anchor="ctr">
              <a:normAutofit fontScale="9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আইয়ুব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আলী</a:t>
              </a:r>
              <a:br>
                <a:rPr lang="en-US" sz="3600" b="1" dirty="0">
                  <a:latin typeface="NikoshBAN" pitchFamily="2" charset="0"/>
                  <a:cs typeface="NikoshBAN" pitchFamily="2" charset="0"/>
                </a:rPr>
              </a:br>
              <a:r>
                <a:rPr lang="en-US" sz="3300" b="1" dirty="0" err="1">
                  <a:latin typeface="NikoshBAN" pitchFamily="2" charset="0"/>
                  <a:cs typeface="NikoshBAN" pitchFamily="2" charset="0"/>
                </a:rPr>
                <a:t>সহঃশিক্ষক</a:t>
              </a:r>
              <a:r>
                <a:rPr lang="en-US" sz="3300" b="1" dirty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3300" b="1" dirty="0" err="1">
                  <a:latin typeface="NikoshBAN" pitchFamily="2" charset="0"/>
                  <a:cs typeface="NikoshBAN" pitchFamily="2" charset="0"/>
                </a:rPr>
                <a:t>কম্পি</a:t>
              </a:r>
              <a:r>
                <a:rPr lang="en-US" sz="3300" b="1" dirty="0">
                  <a:latin typeface="NikoshBAN" pitchFamily="2" charset="0"/>
                  <a:cs typeface="NikoshBAN" pitchFamily="2" charset="0"/>
                </a:rPr>
                <a:t>:)</a:t>
              </a:r>
              <a:br>
                <a:rPr lang="en-US" sz="3300" b="1" dirty="0">
                  <a:latin typeface="NikoshBAN" pitchFamily="2" charset="0"/>
                  <a:cs typeface="NikoshBAN" pitchFamily="2" charset="0"/>
                </a:rPr>
              </a:br>
              <a:r>
                <a:rPr lang="en-US" sz="3100" b="1" dirty="0" err="1">
                  <a:latin typeface="NikoshBAN" pitchFamily="2" charset="0"/>
                  <a:cs typeface="NikoshBAN" pitchFamily="2" charset="0"/>
                </a:rPr>
                <a:t>জামুরহাট</a:t>
              </a:r>
              <a:r>
                <a:rPr lang="en-US" sz="31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100" b="1" dirty="0" err="1">
                  <a:latin typeface="NikoshBAN" pitchFamily="2" charset="0"/>
                  <a:cs typeface="NikoshBAN" pitchFamily="2" charset="0"/>
                </a:rPr>
                <a:t>দ্বিমূখী</a:t>
              </a:r>
              <a:r>
                <a:rPr lang="en-US" sz="31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100" b="1" dirty="0" err="1">
                  <a:latin typeface="NikoshBAN" pitchFamily="2" charset="0"/>
                  <a:cs typeface="NikoshBAN" pitchFamily="2" charset="0"/>
                </a:rPr>
                <a:t>দাখিল</a:t>
              </a:r>
              <a:r>
                <a:rPr lang="en-US" sz="31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100" b="1" dirty="0" err="1">
                  <a:latin typeface="NikoshBAN" pitchFamily="2" charset="0"/>
                  <a:cs typeface="NikoshBAN" pitchFamily="2" charset="0"/>
                </a:rPr>
                <a:t>মাদ্রাস</a:t>
              </a:r>
              <a:r>
                <a:rPr lang="bn-BD" sz="3100" b="1" dirty="0"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en-US" sz="3100" b="1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sz="31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100" b="1" dirty="0" err="1">
                  <a:latin typeface="NikoshBAN" pitchFamily="2" charset="0"/>
                  <a:cs typeface="NikoshBAN" pitchFamily="2" charset="0"/>
                </a:rPr>
                <a:t>শিবগঞ্জ,বগুড়া</a:t>
              </a:r>
              <a:r>
                <a:rPr lang="en-US" sz="3100" b="1" dirty="0">
                  <a:latin typeface="NikoshBAN" pitchFamily="2" charset="0"/>
                  <a:cs typeface="NikoshBAN" pitchFamily="2" charset="0"/>
                </a:rPr>
                <a:t>।</a:t>
              </a:r>
              <a:br>
                <a:rPr lang="en-US" sz="3100" b="1" dirty="0">
                  <a:latin typeface="NikoshBAN" pitchFamily="2" charset="0"/>
                  <a:cs typeface="NikoshBAN" pitchFamily="2" charset="0"/>
                </a:rPr>
              </a:br>
              <a:r>
                <a:rPr lang="en-US" sz="3700" b="1" dirty="0" err="1">
                  <a:latin typeface="NikoshBAN" pitchFamily="2" charset="0"/>
                  <a:cs typeface="NikoshBAN" pitchFamily="2" charset="0"/>
                </a:rPr>
                <a:t>মোবাঃ</a:t>
              </a:r>
              <a:r>
                <a:rPr lang="en-US" sz="3700" b="1" dirty="0">
                  <a:latin typeface="NikoshBAN" pitchFamily="2" charset="0"/>
                  <a:cs typeface="NikoshBAN" pitchFamily="2" charset="0"/>
                </a:rPr>
                <a:t> ০১৭১৯৪৬৮১২১</a:t>
              </a:r>
              <a:br>
                <a:rPr lang="en-US" sz="3700" b="1" dirty="0">
                  <a:latin typeface="NikoshBAN" pitchFamily="2" charset="0"/>
                  <a:cs typeface="NikoshBAN" pitchFamily="2" charset="0"/>
                </a:rPr>
              </a:br>
              <a:r>
                <a:rPr lang="en-US" sz="2700" b="1" dirty="0" err="1">
                  <a:latin typeface="NikoshBAN" pitchFamily="2" charset="0"/>
                  <a:cs typeface="NikoshBAN" pitchFamily="2" charset="0"/>
                </a:rPr>
                <a:t>ইমেইলঃ</a:t>
              </a:r>
              <a:r>
                <a:rPr lang="en-US" sz="2700" b="1" dirty="0">
                  <a:latin typeface="NikoshBAN" pitchFamily="2" charset="0"/>
                  <a:cs typeface="NikoshBAN" pitchFamily="2" charset="0"/>
                </a:rPr>
                <a:t> ayoubbogra@gmail.com</a:t>
              </a:r>
              <a:endParaRPr lang="en-US" sz="29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5A7C9436-A596-4E50-B4E2-029CB483A82B}"/>
                </a:ext>
              </a:extLst>
            </p:cNvPr>
            <p:cNvSpPr txBox="1">
              <a:spLocks/>
            </p:cNvSpPr>
            <p:nvPr/>
          </p:nvSpPr>
          <p:spPr>
            <a:xfrm>
              <a:off x="5505026" y="259720"/>
              <a:ext cx="2180474" cy="7183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400" dirty="0" err="1"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bn-IN" sz="54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18F2D14-CE2E-4443-A2F2-2B32F3079D62}"/>
                </a:ext>
              </a:extLst>
            </p:cNvPr>
            <p:cNvGrpSpPr/>
            <p:nvPr/>
          </p:nvGrpSpPr>
          <p:grpSpPr>
            <a:xfrm>
              <a:off x="788136" y="1078633"/>
              <a:ext cx="10299795" cy="501386"/>
              <a:chOff x="3946478" y="3668136"/>
              <a:chExt cx="6271142" cy="708913"/>
            </a:xfrm>
          </p:grpSpPr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03D6E2B4-D698-455D-84BD-0ADF09D9445D}"/>
                  </a:ext>
                </a:extLst>
              </p:cNvPr>
              <p:cNvSpPr/>
              <p:nvPr/>
            </p:nvSpPr>
            <p:spPr>
              <a:xfrm>
                <a:off x="3946478" y="3668136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7030A0"/>
                  </a:solidFill>
                </a:endParaRPr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id="{1FCDE59E-95CD-4F8E-84D5-013E62053099}"/>
                  </a:ext>
                </a:extLst>
              </p:cNvPr>
              <p:cNvSpPr/>
              <p:nvPr/>
            </p:nvSpPr>
            <p:spPr>
              <a:xfrm>
                <a:off x="4085230" y="369770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70C0"/>
                  </a:solidFill>
                </a:endParaRPr>
              </a:p>
            </p:txBody>
          </p:sp>
          <p:sp>
            <p:nvSpPr>
              <p:cNvPr id="19" name="Freeform 7">
                <a:extLst>
                  <a:ext uri="{FF2B5EF4-FFF2-40B4-BE49-F238E27FC236}">
                    <a16:creationId xmlns:a16="http://schemas.microsoft.com/office/drawing/2014/main" id="{BB68BBA0-DD79-4DBB-9C5B-3D78C2AD93A3}"/>
                  </a:ext>
                </a:extLst>
              </p:cNvPr>
              <p:cNvSpPr/>
              <p:nvPr/>
            </p:nvSpPr>
            <p:spPr>
              <a:xfrm>
                <a:off x="4210334" y="371362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id="{571D513D-E389-4072-8412-948E8E1E5EB5}"/>
                  </a:ext>
                </a:extLst>
              </p:cNvPr>
              <p:cNvSpPr/>
              <p:nvPr/>
            </p:nvSpPr>
            <p:spPr>
              <a:xfrm>
                <a:off x="4335438" y="372954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93F48336-237C-4A6B-AE31-E30F05806917}"/>
                  </a:ext>
                </a:extLst>
              </p:cNvPr>
              <p:cNvSpPr/>
              <p:nvPr/>
            </p:nvSpPr>
            <p:spPr>
              <a:xfrm>
                <a:off x="4460542" y="374546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3BFB600A-C5BD-4225-9031-8CE9A4795447}"/>
                  </a:ext>
                </a:extLst>
              </p:cNvPr>
              <p:cNvSpPr/>
              <p:nvPr/>
            </p:nvSpPr>
            <p:spPr>
              <a:xfrm>
                <a:off x="4585646" y="376138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1C5E2F9C-4405-44C1-B7FD-3378B1C856E3}"/>
                  </a:ext>
                </a:extLst>
              </p:cNvPr>
              <p:cNvSpPr/>
              <p:nvPr/>
            </p:nvSpPr>
            <p:spPr>
              <a:xfrm>
                <a:off x="4710750" y="377730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id="{187F7139-9FF3-45FE-BA44-691F5142969F}"/>
                  </a:ext>
                </a:extLst>
              </p:cNvPr>
              <p:cNvSpPr/>
              <p:nvPr/>
            </p:nvSpPr>
            <p:spPr>
              <a:xfrm>
                <a:off x="4835854" y="379322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27" name="Freeform 13">
                <a:extLst>
                  <a:ext uri="{FF2B5EF4-FFF2-40B4-BE49-F238E27FC236}">
                    <a16:creationId xmlns:a16="http://schemas.microsoft.com/office/drawing/2014/main" id="{C4AB1FBB-859D-4BE3-8321-D9CDC677EE92}"/>
                  </a:ext>
                </a:extLst>
              </p:cNvPr>
              <p:cNvSpPr/>
              <p:nvPr/>
            </p:nvSpPr>
            <p:spPr>
              <a:xfrm>
                <a:off x="4960958" y="380914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>
                  <a:solidFill>
                    <a:srgbClr val="00B0F0"/>
                  </a:solidFill>
                </a:endParaRPr>
              </a:p>
            </p:txBody>
          </p:sp>
          <p:sp>
            <p:nvSpPr>
              <p:cNvPr id="28" name="Freeform 14">
                <a:extLst>
                  <a:ext uri="{FF2B5EF4-FFF2-40B4-BE49-F238E27FC236}">
                    <a16:creationId xmlns:a16="http://schemas.microsoft.com/office/drawing/2014/main" id="{3FF04946-F534-488C-8569-A5708F44FB7F}"/>
                  </a:ext>
                </a:extLst>
              </p:cNvPr>
              <p:cNvSpPr/>
              <p:nvPr/>
            </p:nvSpPr>
            <p:spPr>
              <a:xfrm>
                <a:off x="5086062" y="3825064"/>
                <a:ext cx="5131558" cy="551985"/>
              </a:xfrm>
              <a:custGeom>
                <a:avLst/>
                <a:gdLst>
                  <a:gd name="connsiteX0" fmla="*/ 0 w 5131558"/>
                  <a:gd name="connsiteY0" fmla="*/ 319283 h 551985"/>
                  <a:gd name="connsiteX1" fmla="*/ 1310185 w 5131558"/>
                  <a:gd name="connsiteY1" fmla="*/ 5385 h 551985"/>
                  <a:gd name="connsiteX2" fmla="*/ 2224585 w 5131558"/>
                  <a:gd name="connsiteY2" fmla="*/ 551295 h 551985"/>
                  <a:gd name="connsiteX3" fmla="*/ 3179928 w 5131558"/>
                  <a:gd name="connsiteY3" fmla="*/ 128215 h 551985"/>
                  <a:gd name="connsiteX4" fmla="*/ 4121624 w 5131558"/>
                  <a:gd name="connsiteY4" fmla="*/ 537648 h 551985"/>
                  <a:gd name="connsiteX5" fmla="*/ 5131558 w 5131558"/>
                  <a:gd name="connsiteY5" fmla="*/ 32680 h 55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1558" h="551985">
                    <a:moveTo>
                      <a:pt x="0" y="319283"/>
                    </a:moveTo>
                    <a:cubicBezTo>
                      <a:pt x="469710" y="142999"/>
                      <a:pt x="939421" y="-33284"/>
                      <a:pt x="1310185" y="5385"/>
                    </a:cubicBezTo>
                    <a:cubicBezTo>
                      <a:pt x="1680949" y="44054"/>
                      <a:pt x="1912961" y="530823"/>
                      <a:pt x="2224585" y="551295"/>
                    </a:cubicBezTo>
                    <a:cubicBezTo>
                      <a:pt x="2536209" y="571767"/>
                      <a:pt x="2863755" y="130489"/>
                      <a:pt x="3179928" y="128215"/>
                    </a:cubicBezTo>
                    <a:cubicBezTo>
                      <a:pt x="3496101" y="125941"/>
                      <a:pt x="3796352" y="553570"/>
                      <a:pt x="4121624" y="537648"/>
                    </a:cubicBezTo>
                    <a:cubicBezTo>
                      <a:pt x="4446896" y="521726"/>
                      <a:pt x="4789227" y="277203"/>
                      <a:pt x="5131558" y="32680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0418EB8-7BBA-47C9-B9D3-9DF18B95B5D2}"/>
                </a:ext>
              </a:extLst>
            </p:cNvPr>
            <p:cNvGrpSpPr/>
            <p:nvPr/>
          </p:nvGrpSpPr>
          <p:grpSpPr>
            <a:xfrm flipH="1">
              <a:off x="6127972" y="1986744"/>
              <a:ext cx="669898" cy="4262449"/>
              <a:chOff x="10687943" y="744298"/>
              <a:chExt cx="1280321" cy="6714698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Freeform 16">
                <a:extLst>
                  <a:ext uri="{FF2B5EF4-FFF2-40B4-BE49-F238E27FC236}">
                    <a16:creationId xmlns:a16="http://schemas.microsoft.com/office/drawing/2014/main" id="{E2D51B0A-73D6-41AC-AC96-CEE3378E18B7}"/>
                  </a:ext>
                </a:extLst>
              </p:cNvPr>
              <p:cNvSpPr/>
              <p:nvPr/>
            </p:nvSpPr>
            <p:spPr>
              <a:xfrm flipH="1">
                <a:off x="10687943" y="744298"/>
                <a:ext cx="857249" cy="5800298"/>
              </a:xfrm>
              <a:custGeom>
                <a:avLst/>
                <a:gdLst>
                  <a:gd name="connsiteX0" fmla="*/ 13647 w 27295"/>
                  <a:gd name="connsiteY0" fmla="*/ 0 h 5800298"/>
                  <a:gd name="connsiteX1" fmla="*/ 13647 w 27295"/>
                  <a:gd name="connsiteY1" fmla="*/ 1241946 h 5800298"/>
                  <a:gd name="connsiteX2" fmla="*/ 13647 w 27295"/>
                  <a:gd name="connsiteY2" fmla="*/ 2306471 h 5800298"/>
                  <a:gd name="connsiteX3" fmla="*/ 27295 w 27295"/>
                  <a:gd name="connsiteY3" fmla="*/ 3575713 h 5800298"/>
                  <a:gd name="connsiteX4" fmla="*/ 13647 w 27295"/>
                  <a:gd name="connsiteY4" fmla="*/ 4694829 h 5800298"/>
                  <a:gd name="connsiteX5" fmla="*/ 0 w 27295"/>
                  <a:gd name="connsiteY5" fmla="*/ 5800298 h 580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295" h="5800298">
                    <a:moveTo>
                      <a:pt x="13647" y="0"/>
                    </a:moveTo>
                    <a:lnTo>
                      <a:pt x="13647" y="1241946"/>
                    </a:lnTo>
                    <a:cubicBezTo>
                      <a:pt x="13647" y="1626358"/>
                      <a:pt x="11372" y="1917510"/>
                      <a:pt x="13647" y="2306471"/>
                    </a:cubicBezTo>
                    <a:cubicBezTo>
                      <a:pt x="15922" y="2695432"/>
                      <a:pt x="27295" y="3177653"/>
                      <a:pt x="27295" y="3575713"/>
                    </a:cubicBezTo>
                    <a:cubicBezTo>
                      <a:pt x="27295" y="3973773"/>
                      <a:pt x="18196" y="4324065"/>
                      <a:pt x="13647" y="4694829"/>
                    </a:cubicBezTo>
                    <a:cubicBezTo>
                      <a:pt x="9098" y="5065593"/>
                      <a:pt x="47767" y="5631976"/>
                      <a:pt x="0" y="5800298"/>
                    </a:cubicBezTo>
                  </a:path>
                </a:pathLst>
              </a:custGeom>
              <a:noFill/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/>
              </a:p>
            </p:txBody>
          </p:sp>
          <p:sp>
            <p:nvSpPr>
              <p:cNvPr id="31" name="Freeform 17">
                <a:extLst>
                  <a:ext uri="{FF2B5EF4-FFF2-40B4-BE49-F238E27FC236}">
                    <a16:creationId xmlns:a16="http://schemas.microsoft.com/office/drawing/2014/main" id="{F279D603-534B-4D88-A5E1-78B25F8C6241}"/>
                  </a:ext>
                </a:extLst>
              </p:cNvPr>
              <p:cNvSpPr/>
              <p:nvPr/>
            </p:nvSpPr>
            <p:spPr>
              <a:xfrm flipH="1">
                <a:off x="10758455" y="896698"/>
                <a:ext cx="857249" cy="5800298"/>
              </a:xfrm>
              <a:custGeom>
                <a:avLst/>
                <a:gdLst>
                  <a:gd name="connsiteX0" fmla="*/ 13647 w 27295"/>
                  <a:gd name="connsiteY0" fmla="*/ 0 h 5800298"/>
                  <a:gd name="connsiteX1" fmla="*/ 13647 w 27295"/>
                  <a:gd name="connsiteY1" fmla="*/ 1241946 h 5800298"/>
                  <a:gd name="connsiteX2" fmla="*/ 13647 w 27295"/>
                  <a:gd name="connsiteY2" fmla="*/ 2306471 h 5800298"/>
                  <a:gd name="connsiteX3" fmla="*/ 27295 w 27295"/>
                  <a:gd name="connsiteY3" fmla="*/ 3575713 h 5800298"/>
                  <a:gd name="connsiteX4" fmla="*/ 13647 w 27295"/>
                  <a:gd name="connsiteY4" fmla="*/ 4694829 h 5800298"/>
                  <a:gd name="connsiteX5" fmla="*/ 0 w 27295"/>
                  <a:gd name="connsiteY5" fmla="*/ 5800298 h 580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295" h="5800298">
                    <a:moveTo>
                      <a:pt x="13647" y="0"/>
                    </a:moveTo>
                    <a:lnTo>
                      <a:pt x="13647" y="1241946"/>
                    </a:lnTo>
                    <a:cubicBezTo>
                      <a:pt x="13647" y="1626358"/>
                      <a:pt x="11372" y="1917510"/>
                      <a:pt x="13647" y="2306471"/>
                    </a:cubicBezTo>
                    <a:cubicBezTo>
                      <a:pt x="15922" y="2695432"/>
                      <a:pt x="27295" y="3177653"/>
                      <a:pt x="27295" y="3575713"/>
                    </a:cubicBezTo>
                    <a:cubicBezTo>
                      <a:pt x="27295" y="3973773"/>
                      <a:pt x="18196" y="4324065"/>
                      <a:pt x="13647" y="4694829"/>
                    </a:cubicBezTo>
                    <a:cubicBezTo>
                      <a:pt x="9098" y="5065593"/>
                      <a:pt x="47767" y="5631976"/>
                      <a:pt x="0" y="5800298"/>
                    </a:cubicBezTo>
                  </a:path>
                </a:pathLst>
              </a:cu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/>
              </a:p>
            </p:txBody>
          </p:sp>
          <p:sp>
            <p:nvSpPr>
              <p:cNvPr id="32" name="Freeform 18">
                <a:extLst>
                  <a:ext uri="{FF2B5EF4-FFF2-40B4-BE49-F238E27FC236}">
                    <a16:creationId xmlns:a16="http://schemas.microsoft.com/office/drawing/2014/main" id="{95A2A90E-D8A1-4B8A-B037-95CEE9AB0746}"/>
                  </a:ext>
                </a:extLst>
              </p:cNvPr>
              <p:cNvSpPr/>
              <p:nvPr/>
            </p:nvSpPr>
            <p:spPr>
              <a:xfrm flipH="1">
                <a:off x="10828967" y="1049098"/>
                <a:ext cx="857249" cy="5800298"/>
              </a:xfrm>
              <a:custGeom>
                <a:avLst/>
                <a:gdLst>
                  <a:gd name="connsiteX0" fmla="*/ 13647 w 27295"/>
                  <a:gd name="connsiteY0" fmla="*/ 0 h 5800298"/>
                  <a:gd name="connsiteX1" fmla="*/ 13647 w 27295"/>
                  <a:gd name="connsiteY1" fmla="*/ 1241946 h 5800298"/>
                  <a:gd name="connsiteX2" fmla="*/ 13647 w 27295"/>
                  <a:gd name="connsiteY2" fmla="*/ 2306471 h 5800298"/>
                  <a:gd name="connsiteX3" fmla="*/ 27295 w 27295"/>
                  <a:gd name="connsiteY3" fmla="*/ 3575713 h 5800298"/>
                  <a:gd name="connsiteX4" fmla="*/ 13647 w 27295"/>
                  <a:gd name="connsiteY4" fmla="*/ 4694829 h 5800298"/>
                  <a:gd name="connsiteX5" fmla="*/ 0 w 27295"/>
                  <a:gd name="connsiteY5" fmla="*/ 5800298 h 580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295" h="5800298">
                    <a:moveTo>
                      <a:pt x="13647" y="0"/>
                    </a:moveTo>
                    <a:lnTo>
                      <a:pt x="13647" y="1241946"/>
                    </a:lnTo>
                    <a:cubicBezTo>
                      <a:pt x="13647" y="1626358"/>
                      <a:pt x="11372" y="1917510"/>
                      <a:pt x="13647" y="2306471"/>
                    </a:cubicBezTo>
                    <a:cubicBezTo>
                      <a:pt x="15922" y="2695432"/>
                      <a:pt x="27295" y="3177653"/>
                      <a:pt x="27295" y="3575713"/>
                    </a:cubicBezTo>
                    <a:cubicBezTo>
                      <a:pt x="27295" y="3973773"/>
                      <a:pt x="18196" y="4324065"/>
                      <a:pt x="13647" y="4694829"/>
                    </a:cubicBezTo>
                    <a:cubicBezTo>
                      <a:pt x="9098" y="5065593"/>
                      <a:pt x="47767" y="5631976"/>
                      <a:pt x="0" y="5800298"/>
                    </a:cubicBezTo>
                  </a:path>
                </a:pathLst>
              </a:cu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/>
              </a:p>
            </p:txBody>
          </p:sp>
          <p:sp>
            <p:nvSpPr>
              <p:cNvPr id="33" name="Freeform 19">
                <a:extLst>
                  <a:ext uri="{FF2B5EF4-FFF2-40B4-BE49-F238E27FC236}">
                    <a16:creationId xmlns:a16="http://schemas.microsoft.com/office/drawing/2014/main" id="{F3D37221-4AAA-4AE7-B70C-AF66FFE8922B}"/>
                  </a:ext>
                </a:extLst>
              </p:cNvPr>
              <p:cNvSpPr/>
              <p:nvPr/>
            </p:nvSpPr>
            <p:spPr>
              <a:xfrm flipH="1">
                <a:off x="10899479" y="1201498"/>
                <a:ext cx="857249" cy="5800298"/>
              </a:xfrm>
              <a:custGeom>
                <a:avLst/>
                <a:gdLst>
                  <a:gd name="connsiteX0" fmla="*/ 13647 w 27295"/>
                  <a:gd name="connsiteY0" fmla="*/ 0 h 5800298"/>
                  <a:gd name="connsiteX1" fmla="*/ 13647 w 27295"/>
                  <a:gd name="connsiteY1" fmla="*/ 1241946 h 5800298"/>
                  <a:gd name="connsiteX2" fmla="*/ 13647 w 27295"/>
                  <a:gd name="connsiteY2" fmla="*/ 2306471 h 5800298"/>
                  <a:gd name="connsiteX3" fmla="*/ 27295 w 27295"/>
                  <a:gd name="connsiteY3" fmla="*/ 3575713 h 5800298"/>
                  <a:gd name="connsiteX4" fmla="*/ 13647 w 27295"/>
                  <a:gd name="connsiteY4" fmla="*/ 4694829 h 5800298"/>
                  <a:gd name="connsiteX5" fmla="*/ 0 w 27295"/>
                  <a:gd name="connsiteY5" fmla="*/ 5800298 h 580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295" h="5800298">
                    <a:moveTo>
                      <a:pt x="13647" y="0"/>
                    </a:moveTo>
                    <a:lnTo>
                      <a:pt x="13647" y="1241946"/>
                    </a:lnTo>
                    <a:cubicBezTo>
                      <a:pt x="13647" y="1626358"/>
                      <a:pt x="11372" y="1917510"/>
                      <a:pt x="13647" y="2306471"/>
                    </a:cubicBezTo>
                    <a:cubicBezTo>
                      <a:pt x="15922" y="2695432"/>
                      <a:pt x="27295" y="3177653"/>
                      <a:pt x="27295" y="3575713"/>
                    </a:cubicBezTo>
                    <a:cubicBezTo>
                      <a:pt x="27295" y="3973773"/>
                      <a:pt x="18196" y="4324065"/>
                      <a:pt x="13647" y="4694829"/>
                    </a:cubicBezTo>
                    <a:cubicBezTo>
                      <a:pt x="9098" y="5065593"/>
                      <a:pt x="47767" y="5631976"/>
                      <a:pt x="0" y="5800298"/>
                    </a:cubicBezTo>
                  </a:path>
                </a:pathLst>
              </a:cu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/>
              </a:p>
            </p:txBody>
          </p:sp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60A1E109-3006-42E1-B7D6-C932CB345020}"/>
                  </a:ext>
                </a:extLst>
              </p:cNvPr>
              <p:cNvSpPr/>
              <p:nvPr/>
            </p:nvSpPr>
            <p:spPr>
              <a:xfrm flipH="1">
                <a:off x="10969991" y="1353898"/>
                <a:ext cx="857249" cy="5800298"/>
              </a:xfrm>
              <a:custGeom>
                <a:avLst/>
                <a:gdLst>
                  <a:gd name="connsiteX0" fmla="*/ 13647 w 27295"/>
                  <a:gd name="connsiteY0" fmla="*/ 0 h 5800298"/>
                  <a:gd name="connsiteX1" fmla="*/ 13647 w 27295"/>
                  <a:gd name="connsiteY1" fmla="*/ 1241946 h 5800298"/>
                  <a:gd name="connsiteX2" fmla="*/ 13647 w 27295"/>
                  <a:gd name="connsiteY2" fmla="*/ 2306471 h 5800298"/>
                  <a:gd name="connsiteX3" fmla="*/ 27295 w 27295"/>
                  <a:gd name="connsiteY3" fmla="*/ 3575713 h 5800298"/>
                  <a:gd name="connsiteX4" fmla="*/ 13647 w 27295"/>
                  <a:gd name="connsiteY4" fmla="*/ 4694829 h 5800298"/>
                  <a:gd name="connsiteX5" fmla="*/ 0 w 27295"/>
                  <a:gd name="connsiteY5" fmla="*/ 5800298 h 580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295" h="5800298">
                    <a:moveTo>
                      <a:pt x="13647" y="0"/>
                    </a:moveTo>
                    <a:lnTo>
                      <a:pt x="13647" y="1241946"/>
                    </a:lnTo>
                    <a:cubicBezTo>
                      <a:pt x="13647" y="1626358"/>
                      <a:pt x="11372" y="1917510"/>
                      <a:pt x="13647" y="2306471"/>
                    </a:cubicBezTo>
                    <a:cubicBezTo>
                      <a:pt x="15922" y="2695432"/>
                      <a:pt x="27295" y="3177653"/>
                      <a:pt x="27295" y="3575713"/>
                    </a:cubicBezTo>
                    <a:cubicBezTo>
                      <a:pt x="27295" y="3973773"/>
                      <a:pt x="18196" y="4324065"/>
                      <a:pt x="13647" y="4694829"/>
                    </a:cubicBezTo>
                    <a:cubicBezTo>
                      <a:pt x="9098" y="5065593"/>
                      <a:pt x="47767" y="5631976"/>
                      <a:pt x="0" y="5800298"/>
                    </a:cubicBezTo>
                  </a:path>
                </a:pathLst>
              </a:cu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/>
              </a:p>
            </p:txBody>
          </p:sp>
          <p:sp>
            <p:nvSpPr>
              <p:cNvPr id="35" name="Freeform 21">
                <a:extLst>
                  <a:ext uri="{FF2B5EF4-FFF2-40B4-BE49-F238E27FC236}">
                    <a16:creationId xmlns:a16="http://schemas.microsoft.com/office/drawing/2014/main" id="{D9F5D4D6-3F74-4905-8E8D-175450E8D4DD}"/>
                  </a:ext>
                </a:extLst>
              </p:cNvPr>
              <p:cNvSpPr/>
              <p:nvPr/>
            </p:nvSpPr>
            <p:spPr>
              <a:xfrm flipH="1">
                <a:off x="11040503" y="1506298"/>
                <a:ext cx="857249" cy="5800298"/>
              </a:xfrm>
              <a:custGeom>
                <a:avLst/>
                <a:gdLst>
                  <a:gd name="connsiteX0" fmla="*/ 13647 w 27295"/>
                  <a:gd name="connsiteY0" fmla="*/ 0 h 5800298"/>
                  <a:gd name="connsiteX1" fmla="*/ 13647 w 27295"/>
                  <a:gd name="connsiteY1" fmla="*/ 1241946 h 5800298"/>
                  <a:gd name="connsiteX2" fmla="*/ 13647 w 27295"/>
                  <a:gd name="connsiteY2" fmla="*/ 2306471 h 5800298"/>
                  <a:gd name="connsiteX3" fmla="*/ 27295 w 27295"/>
                  <a:gd name="connsiteY3" fmla="*/ 3575713 h 5800298"/>
                  <a:gd name="connsiteX4" fmla="*/ 13647 w 27295"/>
                  <a:gd name="connsiteY4" fmla="*/ 4694829 h 5800298"/>
                  <a:gd name="connsiteX5" fmla="*/ 0 w 27295"/>
                  <a:gd name="connsiteY5" fmla="*/ 5800298 h 580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295" h="5800298">
                    <a:moveTo>
                      <a:pt x="13647" y="0"/>
                    </a:moveTo>
                    <a:lnTo>
                      <a:pt x="13647" y="1241946"/>
                    </a:lnTo>
                    <a:cubicBezTo>
                      <a:pt x="13647" y="1626358"/>
                      <a:pt x="11372" y="1917510"/>
                      <a:pt x="13647" y="2306471"/>
                    </a:cubicBezTo>
                    <a:cubicBezTo>
                      <a:pt x="15922" y="2695432"/>
                      <a:pt x="27295" y="3177653"/>
                      <a:pt x="27295" y="3575713"/>
                    </a:cubicBezTo>
                    <a:cubicBezTo>
                      <a:pt x="27295" y="3973773"/>
                      <a:pt x="18196" y="4324065"/>
                      <a:pt x="13647" y="4694829"/>
                    </a:cubicBezTo>
                    <a:cubicBezTo>
                      <a:pt x="9098" y="5065593"/>
                      <a:pt x="47767" y="5631976"/>
                      <a:pt x="0" y="5800298"/>
                    </a:cubicBezTo>
                  </a:path>
                </a:pathLst>
              </a:custGeom>
              <a:noFill/>
              <a:ln w="28575"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/>
              </a:p>
            </p:txBody>
          </p:sp>
          <p:sp>
            <p:nvSpPr>
              <p:cNvPr id="36" name="Freeform 22">
                <a:extLst>
                  <a:ext uri="{FF2B5EF4-FFF2-40B4-BE49-F238E27FC236}">
                    <a16:creationId xmlns:a16="http://schemas.microsoft.com/office/drawing/2014/main" id="{F36801CD-2138-4212-987E-DAF59B0A37CC}"/>
                  </a:ext>
                </a:extLst>
              </p:cNvPr>
              <p:cNvSpPr/>
              <p:nvPr/>
            </p:nvSpPr>
            <p:spPr>
              <a:xfrm flipH="1">
                <a:off x="11111015" y="1658698"/>
                <a:ext cx="857249" cy="5800298"/>
              </a:xfrm>
              <a:custGeom>
                <a:avLst/>
                <a:gdLst>
                  <a:gd name="connsiteX0" fmla="*/ 13647 w 27295"/>
                  <a:gd name="connsiteY0" fmla="*/ 0 h 5800298"/>
                  <a:gd name="connsiteX1" fmla="*/ 13647 w 27295"/>
                  <a:gd name="connsiteY1" fmla="*/ 1241946 h 5800298"/>
                  <a:gd name="connsiteX2" fmla="*/ 13647 w 27295"/>
                  <a:gd name="connsiteY2" fmla="*/ 2306471 h 5800298"/>
                  <a:gd name="connsiteX3" fmla="*/ 27295 w 27295"/>
                  <a:gd name="connsiteY3" fmla="*/ 3575713 h 5800298"/>
                  <a:gd name="connsiteX4" fmla="*/ 13647 w 27295"/>
                  <a:gd name="connsiteY4" fmla="*/ 4694829 h 5800298"/>
                  <a:gd name="connsiteX5" fmla="*/ 0 w 27295"/>
                  <a:gd name="connsiteY5" fmla="*/ 5800298 h 580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295" h="5800298">
                    <a:moveTo>
                      <a:pt x="13647" y="0"/>
                    </a:moveTo>
                    <a:lnTo>
                      <a:pt x="13647" y="1241946"/>
                    </a:lnTo>
                    <a:cubicBezTo>
                      <a:pt x="13647" y="1626358"/>
                      <a:pt x="11372" y="1917510"/>
                      <a:pt x="13647" y="2306471"/>
                    </a:cubicBezTo>
                    <a:cubicBezTo>
                      <a:pt x="15922" y="2695432"/>
                      <a:pt x="27295" y="3177653"/>
                      <a:pt x="27295" y="3575713"/>
                    </a:cubicBezTo>
                    <a:cubicBezTo>
                      <a:pt x="27295" y="3973773"/>
                      <a:pt x="18196" y="4324065"/>
                      <a:pt x="13647" y="4694829"/>
                    </a:cubicBezTo>
                    <a:cubicBezTo>
                      <a:pt x="9098" y="5065593"/>
                      <a:pt x="47767" y="5631976"/>
                      <a:pt x="0" y="580029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66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0387311-6617-4883-8091-15914F719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968" y="1678289"/>
              <a:ext cx="1910611" cy="234289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A8143CC-8542-474B-B37E-0880C135C89C}"/>
                </a:ext>
              </a:extLst>
            </p:cNvPr>
            <p:cNvSpPr txBox="1"/>
            <p:nvPr/>
          </p:nvSpPr>
          <p:spPr>
            <a:xfrm>
              <a:off x="7010400" y="2542173"/>
              <a:ext cx="4930063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SG" sz="2800" dirty="0" err="1"/>
                <a:t>বিষয়:তথ্য</a:t>
              </a:r>
              <a:r>
                <a:rPr lang="en-SG" sz="2800" dirty="0"/>
                <a:t> ও </a:t>
              </a:r>
              <a:r>
                <a:rPr lang="en-SG" sz="2800" dirty="0" err="1"/>
                <a:t>যোগাযোগ</a:t>
              </a:r>
              <a:r>
                <a:rPr lang="en-SG" sz="2800" dirty="0"/>
                <a:t> </a:t>
              </a:r>
              <a:r>
                <a:rPr lang="en-SG" sz="2800" dirty="0" err="1"/>
                <a:t>প্রযুক্তি</a:t>
              </a:r>
              <a:endParaRPr lang="en-SG" sz="2800" dirty="0"/>
            </a:p>
            <a:p>
              <a:pPr algn="ctr"/>
              <a:r>
                <a:rPr lang="en-SG" sz="2800" dirty="0" err="1"/>
                <a:t>দাখিল</a:t>
              </a:r>
              <a:r>
                <a:rPr lang="en-SG" sz="2800" dirty="0"/>
                <a:t> ৮ম </a:t>
              </a:r>
              <a:r>
                <a:rPr lang="en-SG" sz="2800" dirty="0" err="1"/>
                <a:t>শ্রেণি</a:t>
              </a:r>
              <a:endParaRPr lang="en-SG" sz="2800" dirty="0"/>
            </a:p>
            <a:p>
              <a:pPr algn="ctr"/>
              <a:r>
                <a:rPr lang="en-SG" sz="2800" dirty="0" err="1"/>
                <a:t>অধ্যায়</a:t>
              </a:r>
              <a:r>
                <a:rPr lang="en-SG" sz="2800" dirty="0"/>
                <a:t> – ৪</a:t>
              </a:r>
            </a:p>
            <a:p>
              <a:pPr algn="ctr"/>
              <a:r>
                <a:rPr lang="en-SG" sz="2800" dirty="0"/>
                <a:t>পাঠ-২২</a:t>
              </a:r>
            </a:p>
            <a:p>
              <a:pPr algn="ctr"/>
              <a:r>
                <a:rPr lang="en-SG" sz="2800" dirty="0" err="1"/>
                <a:t>সময়</a:t>
              </a:r>
              <a:r>
                <a:rPr lang="en-SG" sz="2800" dirty="0"/>
                <a:t>- ৪৫ </a:t>
              </a:r>
              <a:r>
                <a:rPr lang="en-SG" sz="2800" dirty="0" err="1"/>
                <a:t>মিনিট</a:t>
              </a:r>
              <a:endParaRPr lang="en-SG" sz="2800" dirty="0"/>
            </a:p>
            <a:p>
              <a:pPr algn="ctr"/>
              <a:r>
                <a:rPr lang="en-SG" sz="2800" dirty="0" err="1"/>
                <a:t>তারিখ</a:t>
              </a:r>
              <a:r>
                <a:rPr lang="en-SG" sz="2800" dirty="0"/>
                <a:t>: ২৫-১০-২০১৯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0497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53871" y="304455"/>
            <a:ext cx="5094514" cy="76944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চিত্রগুলো লক্ষ কর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D279EA-3676-4C02-B18D-191C625DAEEF}"/>
              </a:ext>
            </a:extLst>
          </p:cNvPr>
          <p:cNvGrpSpPr/>
          <p:nvPr/>
        </p:nvGrpSpPr>
        <p:grpSpPr>
          <a:xfrm>
            <a:off x="0" y="0"/>
            <a:ext cx="12192000" cy="6863286"/>
            <a:chOff x="-4419" y="0"/>
            <a:chExt cx="12192000" cy="6858000"/>
          </a:xfrm>
        </p:grpSpPr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0D9402C8-5725-4C38-BE71-4BF534A6610A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1BAA439-62C0-4A6E-A041-A395325CE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C57FEEB-46CC-48F0-871E-08A4053E0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947" y="101736"/>
            <a:ext cx="1043702" cy="631819"/>
          </a:xfrm>
          <a:prstGeom prst="rect">
            <a:avLst/>
          </a:prstGeom>
        </p:spPr>
      </p:pic>
      <p:pic>
        <p:nvPicPr>
          <p:cNvPr id="15" name="Picture 14" descr="images (2).jpg">
            <a:extLst>
              <a:ext uri="{FF2B5EF4-FFF2-40B4-BE49-F238E27FC236}">
                <a16:creationId xmlns:a16="http://schemas.microsoft.com/office/drawing/2014/main" id="{BCB6F63C-72CA-48EB-B488-AE1EC356C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468" y="1374212"/>
            <a:ext cx="3458308" cy="2997200"/>
          </a:xfrm>
          <a:prstGeom prst="rect">
            <a:avLst/>
          </a:prstGeom>
        </p:spPr>
      </p:pic>
      <p:pic>
        <p:nvPicPr>
          <p:cNvPr id="16" name="Picture 15" descr="images (3).jpg">
            <a:extLst>
              <a:ext uri="{FF2B5EF4-FFF2-40B4-BE49-F238E27FC236}">
                <a16:creationId xmlns:a16="http://schemas.microsoft.com/office/drawing/2014/main" id="{CA6E9197-BB1B-43A9-8DC9-E197CF281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1068" y="1221813"/>
            <a:ext cx="4138982" cy="3092974"/>
          </a:xfrm>
          <a:prstGeom prst="rect">
            <a:avLst/>
          </a:prstGeom>
        </p:spPr>
      </p:pic>
      <p:sp>
        <p:nvSpPr>
          <p:cNvPr id="17" name="Right Arrow 4">
            <a:extLst>
              <a:ext uri="{FF2B5EF4-FFF2-40B4-BE49-F238E27FC236}">
                <a16:creationId xmlns:a16="http://schemas.microsoft.com/office/drawing/2014/main" id="{A12B34E7-5164-4CF4-91C9-BE283288446A}"/>
              </a:ext>
            </a:extLst>
          </p:cNvPr>
          <p:cNvSpPr/>
          <p:nvPr/>
        </p:nvSpPr>
        <p:spPr>
          <a:xfrm>
            <a:off x="5017068" y="2944368"/>
            <a:ext cx="1524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420696-843D-4BE6-ABCA-3F1E0060F891}"/>
              </a:ext>
            </a:extLst>
          </p:cNvPr>
          <p:cNvSpPr txBox="1"/>
          <p:nvPr/>
        </p:nvSpPr>
        <p:spPr>
          <a:xfrm>
            <a:off x="2350068" y="4534270"/>
            <a:ext cx="77724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7F899F-B44F-4C5C-AECD-0C7CC0758CEE}"/>
              </a:ext>
            </a:extLst>
          </p:cNvPr>
          <p:cNvSpPr txBox="1"/>
          <p:nvPr/>
        </p:nvSpPr>
        <p:spPr>
          <a:xfrm>
            <a:off x="2350068" y="5617669"/>
            <a:ext cx="78486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2434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3F29EB-52FB-453E-94BC-DC45713841B3}"/>
              </a:ext>
            </a:extLst>
          </p:cNvPr>
          <p:cNvSpPr txBox="1"/>
          <p:nvPr/>
        </p:nvSpPr>
        <p:spPr>
          <a:xfrm>
            <a:off x="2332402" y="5814758"/>
            <a:ext cx="7442093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ছড়ানো বড় মাপের কাগজকে কী বলে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9FC448-32A4-4DBE-A196-C710EBB89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88" y="921596"/>
            <a:ext cx="10886585" cy="47162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5AD5E70-3C9D-415B-970F-3BF48A23A23A}"/>
              </a:ext>
            </a:extLst>
          </p:cNvPr>
          <p:cNvGrpSpPr/>
          <p:nvPr/>
        </p:nvGrpSpPr>
        <p:grpSpPr>
          <a:xfrm>
            <a:off x="-4420" y="26402"/>
            <a:ext cx="12196420" cy="6831598"/>
            <a:chOff x="-4419" y="0"/>
            <a:chExt cx="12192000" cy="6858000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90FB4C5B-65E0-4D09-9746-42039256FAE4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435120-A619-4676-B3F3-6104FC336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35411C6-5CF2-4A7B-A88A-90B7D8ADCF28}"/>
              </a:ext>
            </a:extLst>
          </p:cNvPr>
          <p:cNvSpPr txBox="1"/>
          <p:nvPr/>
        </p:nvSpPr>
        <p:spPr>
          <a:xfrm>
            <a:off x="4359532" y="213710"/>
            <a:ext cx="3791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দেখতে পাচ্ছ?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7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10F29DA-9840-4D79-B295-96D217C37152}"/>
              </a:ext>
            </a:extLst>
          </p:cNvPr>
          <p:cNvGrpSpPr/>
          <p:nvPr/>
        </p:nvGrpSpPr>
        <p:grpSpPr>
          <a:xfrm>
            <a:off x="-4419" y="0"/>
            <a:ext cx="12192000" cy="6858000"/>
            <a:chOff x="-4419" y="0"/>
            <a:chExt cx="12192000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39B48C72-93FF-404E-A588-8C3455904C5F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B707403-96ED-4B0D-BD7C-5E4F585CD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0A5427B-4B9A-4149-B5ED-D8A4C90C5B6E}"/>
              </a:ext>
            </a:extLst>
          </p:cNvPr>
          <p:cNvSpPr txBox="1"/>
          <p:nvPr/>
        </p:nvSpPr>
        <p:spPr>
          <a:xfrm>
            <a:off x="1456583" y="476083"/>
            <a:ext cx="4035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4D94ADC-48C1-47D6-99D1-34CF27440C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563" y="66260"/>
            <a:ext cx="1043702" cy="6313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42023E4-83BD-4120-A224-E1368C579082}"/>
              </a:ext>
            </a:extLst>
          </p:cNvPr>
          <p:cNvGrpSpPr/>
          <p:nvPr/>
        </p:nvGrpSpPr>
        <p:grpSpPr>
          <a:xfrm>
            <a:off x="581473" y="1358409"/>
            <a:ext cx="6106390" cy="263837"/>
            <a:chOff x="3946478" y="3668136"/>
            <a:chExt cx="6271142" cy="708913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10EC0813-2465-4084-B8C3-3EAFE0819D2F}"/>
                </a:ext>
              </a:extLst>
            </p:cNvPr>
            <p:cNvSpPr/>
            <p:nvPr/>
          </p:nvSpPr>
          <p:spPr>
            <a:xfrm>
              <a:off x="3946478" y="3668136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7030A0"/>
                </a:solidFill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B77806AE-E73D-413A-8C3E-5D90CCA11BF3}"/>
                </a:ext>
              </a:extLst>
            </p:cNvPr>
            <p:cNvSpPr/>
            <p:nvPr/>
          </p:nvSpPr>
          <p:spPr>
            <a:xfrm>
              <a:off x="4085230" y="369770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70C0"/>
                </a:solidFill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FA8C222-D39D-45A2-986E-A3231D5EB5AA}"/>
                </a:ext>
              </a:extLst>
            </p:cNvPr>
            <p:cNvSpPr/>
            <p:nvPr/>
          </p:nvSpPr>
          <p:spPr>
            <a:xfrm>
              <a:off x="4210334" y="371362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2EFBA92A-62EB-4CA0-B96F-6FA449C42073}"/>
                </a:ext>
              </a:extLst>
            </p:cNvPr>
            <p:cNvSpPr/>
            <p:nvPr/>
          </p:nvSpPr>
          <p:spPr>
            <a:xfrm>
              <a:off x="4335438" y="372954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D3B09989-7A12-40F9-961D-7190E75FBB74}"/>
                </a:ext>
              </a:extLst>
            </p:cNvPr>
            <p:cNvSpPr/>
            <p:nvPr/>
          </p:nvSpPr>
          <p:spPr>
            <a:xfrm>
              <a:off x="4460542" y="374546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29FAEF1A-2688-4904-812A-3AA604705B82}"/>
                </a:ext>
              </a:extLst>
            </p:cNvPr>
            <p:cNvSpPr/>
            <p:nvPr/>
          </p:nvSpPr>
          <p:spPr>
            <a:xfrm>
              <a:off x="4585646" y="376138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1E279542-DAA8-49D2-A6EC-A24C3B9374E6}"/>
                </a:ext>
              </a:extLst>
            </p:cNvPr>
            <p:cNvSpPr/>
            <p:nvPr/>
          </p:nvSpPr>
          <p:spPr>
            <a:xfrm>
              <a:off x="4710750" y="377730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DBB615B2-EF21-4C00-838C-B960FB8D1E38}"/>
                </a:ext>
              </a:extLst>
            </p:cNvPr>
            <p:cNvSpPr/>
            <p:nvPr/>
          </p:nvSpPr>
          <p:spPr>
            <a:xfrm>
              <a:off x="4835854" y="379322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8969E6F7-EEB3-49BC-9273-7EACDE3ACA76}"/>
                </a:ext>
              </a:extLst>
            </p:cNvPr>
            <p:cNvSpPr/>
            <p:nvPr/>
          </p:nvSpPr>
          <p:spPr>
            <a:xfrm>
              <a:off x="4960958" y="380914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FEB5F366-2494-4DBD-A541-1D50D008B824}"/>
                </a:ext>
              </a:extLst>
            </p:cNvPr>
            <p:cNvSpPr/>
            <p:nvPr/>
          </p:nvSpPr>
          <p:spPr>
            <a:xfrm>
              <a:off x="5086062" y="382506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 dirty="0">
                <a:solidFill>
                  <a:srgbClr val="00B0F0"/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6175868-EE3D-499D-A09B-AB66AD231CCB}"/>
              </a:ext>
            </a:extLst>
          </p:cNvPr>
          <p:cNvSpPr txBox="1"/>
          <p:nvPr/>
        </p:nvSpPr>
        <p:spPr>
          <a:xfrm>
            <a:off x="1569301" y="5019757"/>
            <a:ext cx="8551622" cy="84285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11BC17-E866-49FB-9425-6A9E0C72F2A6}"/>
              </a:ext>
            </a:extLst>
          </p:cNvPr>
          <p:cNvSpPr txBox="1"/>
          <p:nvPr/>
        </p:nvSpPr>
        <p:spPr>
          <a:xfrm>
            <a:off x="2619194" y="2246314"/>
            <a:ext cx="7162800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6257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10F29DA-9840-4D79-B295-96D217C37152}"/>
              </a:ext>
            </a:extLst>
          </p:cNvPr>
          <p:cNvGrpSpPr/>
          <p:nvPr/>
        </p:nvGrpSpPr>
        <p:grpSpPr>
          <a:xfrm>
            <a:off x="-4420" y="0"/>
            <a:ext cx="12196419" cy="6858000"/>
            <a:chOff x="-4419" y="0"/>
            <a:chExt cx="12192000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39B48C72-93FF-404E-A588-8C3455904C5F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B707403-96ED-4B0D-BD7C-5E4F585CD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826A5C49-7B6A-4DA8-A549-2737D39DD6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41" y="123625"/>
            <a:ext cx="1043702" cy="98718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2BF7269-4C01-477F-8A2B-38FB50A1B528}"/>
              </a:ext>
            </a:extLst>
          </p:cNvPr>
          <p:cNvGrpSpPr/>
          <p:nvPr/>
        </p:nvGrpSpPr>
        <p:grpSpPr>
          <a:xfrm>
            <a:off x="586174" y="801958"/>
            <a:ext cx="5611426" cy="436080"/>
            <a:chOff x="3946478" y="3668136"/>
            <a:chExt cx="6271142" cy="708913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FEA389A9-212E-409D-9C5A-298F6E1FB590}"/>
                </a:ext>
              </a:extLst>
            </p:cNvPr>
            <p:cNvSpPr/>
            <p:nvPr/>
          </p:nvSpPr>
          <p:spPr>
            <a:xfrm>
              <a:off x="3946478" y="3668136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7030A0"/>
                </a:solidFill>
              </a:endParaRPr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25CE1C25-362B-4A23-97F6-4000EE421E5E}"/>
                </a:ext>
              </a:extLst>
            </p:cNvPr>
            <p:cNvSpPr/>
            <p:nvPr/>
          </p:nvSpPr>
          <p:spPr>
            <a:xfrm>
              <a:off x="4085230" y="369770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70C0"/>
                </a:solidFill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71D584C7-D08C-405E-8731-B9612113DA82}"/>
                </a:ext>
              </a:extLst>
            </p:cNvPr>
            <p:cNvSpPr/>
            <p:nvPr/>
          </p:nvSpPr>
          <p:spPr>
            <a:xfrm>
              <a:off x="4210334" y="371362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622EEB2-0FA7-4695-84D9-F86FBC80C470}"/>
                </a:ext>
              </a:extLst>
            </p:cNvPr>
            <p:cNvSpPr/>
            <p:nvPr/>
          </p:nvSpPr>
          <p:spPr>
            <a:xfrm>
              <a:off x="4335438" y="372954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E47D2D75-7B58-42B1-84CC-11D61E0442C1}"/>
                </a:ext>
              </a:extLst>
            </p:cNvPr>
            <p:cNvSpPr/>
            <p:nvPr/>
          </p:nvSpPr>
          <p:spPr>
            <a:xfrm>
              <a:off x="4460542" y="374546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BC818408-710C-4315-B890-B7EAEA677F62}"/>
                </a:ext>
              </a:extLst>
            </p:cNvPr>
            <p:cNvSpPr/>
            <p:nvPr/>
          </p:nvSpPr>
          <p:spPr>
            <a:xfrm>
              <a:off x="4585646" y="376138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9F3624C1-EAD7-48B7-B91E-616AFD9F7EB4}"/>
                </a:ext>
              </a:extLst>
            </p:cNvPr>
            <p:cNvSpPr/>
            <p:nvPr/>
          </p:nvSpPr>
          <p:spPr>
            <a:xfrm>
              <a:off x="4710750" y="377730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9E6A8D87-51A0-4384-B259-599151117BDC}"/>
                </a:ext>
              </a:extLst>
            </p:cNvPr>
            <p:cNvSpPr/>
            <p:nvPr/>
          </p:nvSpPr>
          <p:spPr>
            <a:xfrm>
              <a:off x="4835854" y="379322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 dirty="0">
                <a:solidFill>
                  <a:srgbClr val="00B0F0"/>
                </a:solidFill>
              </a:endParaRPr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A1308C55-4A84-4113-AB81-3ADDAA94799E}"/>
                </a:ext>
              </a:extLst>
            </p:cNvPr>
            <p:cNvSpPr/>
            <p:nvPr/>
          </p:nvSpPr>
          <p:spPr>
            <a:xfrm>
              <a:off x="4960958" y="380914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157FF4D6-24AA-4D98-8A1F-85C419E43F26}"/>
                </a:ext>
              </a:extLst>
            </p:cNvPr>
            <p:cNvSpPr/>
            <p:nvPr/>
          </p:nvSpPr>
          <p:spPr>
            <a:xfrm>
              <a:off x="5086062" y="382506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 dirty="0">
                <a:solidFill>
                  <a:srgbClr val="00B0F0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768A30C-59C0-4827-A0B1-B7A035806F8D}"/>
              </a:ext>
            </a:extLst>
          </p:cNvPr>
          <p:cNvSpPr/>
          <p:nvPr/>
        </p:nvSpPr>
        <p:spPr>
          <a:xfrm>
            <a:off x="2477435" y="209892"/>
            <a:ext cx="2719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D4C92CB-141A-46C8-BB1D-AB2C9B83169B}"/>
              </a:ext>
            </a:extLst>
          </p:cNvPr>
          <p:cNvGrpSpPr/>
          <p:nvPr/>
        </p:nvGrpSpPr>
        <p:grpSpPr>
          <a:xfrm>
            <a:off x="1338540" y="1927628"/>
            <a:ext cx="9000079" cy="4073370"/>
            <a:chOff x="1338540" y="1927628"/>
            <a:chExt cx="9000079" cy="4073370"/>
          </a:xfrm>
        </p:grpSpPr>
        <p:sp>
          <p:nvSpPr>
            <p:cNvPr id="15" name="Round Same Side Corner Rectangle 4">
              <a:extLst>
                <a:ext uri="{FF2B5EF4-FFF2-40B4-BE49-F238E27FC236}">
                  <a16:creationId xmlns:a16="http://schemas.microsoft.com/office/drawing/2014/main" id="{8AB6F425-690E-46CE-9A49-C906A6A6965D}"/>
                </a:ext>
              </a:extLst>
            </p:cNvPr>
            <p:cNvSpPr/>
            <p:nvPr/>
          </p:nvSpPr>
          <p:spPr>
            <a:xfrm>
              <a:off x="1338540" y="2942772"/>
              <a:ext cx="9000079" cy="3058226"/>
            </a:xfrm>
            <a:prstGeom prst="round2Same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endParaRPr lang="en-US" sz="2400" b="1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A67F9EC-B043-4C90-A114-7BFC1D35DB59}"/>
                </a:ext>
              </a:extLst>
            </p:cNvPr>
            <p:cNvGrpSpPr/>
            <p:nvPr/>
          </p:nvGrpSpPr>
          <p:grpSpPr>
            <a:xfrm>
              <a:off x="1600200" y="1927628"/>
              <a:ext cx="5257800" cy="800100"/>
              <a:chOff x="609600" y="2400300"/>
              <a:chExt cx="5257800" cy="8001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22DF2CE-E836-4D41-A6F2-17A3F64A32D0}"/>
                  </a:ext>
                </a:extLst>
              </p:cNvPr>
              <p:cNvSpPr/>
              <p:nvPr/>
            </p:nvSpPr>
            <p:spPr>
              <a:xfrm>
                <a:off x="1447800" y="2492514"/>
                <a:ext cx="41148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n w="1905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4000" b="1" dirty="0">
                    <a:ln w="1905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পাঠ শেষে শিক্ষার্থীরা...</a:t>
                </a:r>
                <a:endParaRPr lang="en-US" sz="4000" b="1" dirty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28D6F0E9-4011-4F1B-8C3F-0BFAAA3BC9D2}"/>
                  </a:ext>
                </a:extLst>
              </p:cNvPr>
              <p:cNvGrpSpPr/>
              <p:nvPr/>
            </p:nvGrpSpPr>
            <p:grpSpPr>
              <a:xfrm>
                <a:off x="609600" y="2400300"/>
                <a:ext cx="5257800" cy="800100"/>
                <a:chOff x="762000" y="2171699"/>
                <a:chExt cx="6934200" cy="800100"/>
              </a:xfrm>
            </p:grpSpPr>
            <p:sp>
              <p:nvSpPr>
                <p:cNvPr id="19" name="Flowchart: Stored Data 18">
                  <a:extLst>
                    <a:ext uri="{FF2B5EF4-FFF2-40B4-BE49-F238E27FC236}">
                      <a16:creationId xmlns:a16="http://schemas.microsoft.com/office/drawing/2014/main" id="{AAD17E29-0BB6-4B3D-91D6-F514ADAB0C30}"/>
                    </a:ext>
                  </a:extLst>
                </p:cNvPr>
                <p:cNvSpPr/>
                <p:nvPr/>
              </p:nvSpPr>
              <p:spPr>
                <a:xfrm rot="10800000">
                  <a:off x="838200" y="2171699"/>
                  <a:ext cx="6858000" cy="800100"/>
                </a:xfrm>
                <a:prstGeom prst="flowChartOnlineStorag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0C2ADF55-31D1-4557-81C2-563AAFB79E9C}"/>
                    </a:ext>
                  </a:extLst>
                </p:cNvPr>
                <p:cNvSpPr/>
                <p:nvPr/>
              </p:nvSpPr>
              <p:spPr>
                <a:xfrm>
                  <a:off x="762000" y="2247899"/>
                  <a:ext cx="1219200" cy="680653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004FB01-44DC-482A-9E44-760EBAB4E41B}"/>
                </a:ext>
              </a:extLst>
            </p:cNvPr>
            <p:cNvSpPr/>
            <p:nvPr/>
          </p:nvSpPr>
          <p:spPr>
            <a:xfrm>
              <a:off x="2062424" y="3320158"/>
              <a:ext cx="783695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্থ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া:</a:t>
              </a:r>
            </a:p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১. 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্প্রেডশিট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সফটওয়্যার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২.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্প্রেডশি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ধারণা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ও ই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্ণ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৩.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স্প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ড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ারের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উদ্দেশ্য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466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4BD674-F0EB-46BE-BF6A-D2260CCB29EA}"/>
              </a:ext>
            </a:extLst>
          </p:cNvPr>
          <p:cNvGrpSpPr/>
          <p:nvPr/>
        </p:nvGrpSpPr>
        <p:grpSpPr>
          <a:xfrm>
            <a:off x="0" y="0"/>
            <a:ext cx="12192000" cy="6863286"/>
            <a:chOff x="-4419" y="0"/>
            <a:chExt cx="12192000" cy="6858000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4796C10D-E3A2-4821-A5C7-2A117B431756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A0FEBD-1BE9-4676-B19F-10F8851DB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AF38842-4FA9-4D2C-8D96-DCABEE58F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947" y="101736"/>
            <a:ext cx="1043702" cy="631819"/>
          </a:xfrm>
          <a:prstGeom prst="rect">
            <a:avLst/>
          </a:prstGeom>
        </p:spPr>
      </p:pic>
      <p:pic>
        <p:nvPicPr>
          <p:cNvPr id="15" name="Picture 14" descr="images (17).jpg">
            <a:extLst>
              <a:ext uri="{FF2B5EF4-FFF2-40B4-BE49-F238E27FC236}">
                <a16:creationId xmlns:a16="http://schemas.microsoft.com/office/drawing/2014/main" id="{33FC3466-57F1-43A1-8CBA-4A39C0566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042" y="1920152"/>
            <a:ext cx="3200400" cy="1928446"/>
          </a:xfrm>
          <a:prstGeom prst="rect">
            <a:avLst/>
          </a:prstGeom>
        </p:spPr>
      </p:pic>
      <p:pic>
        <p:nvPicPr>
          <p:cNvPr id="16" name="Picture 15" descr="images (18).jpg">
            <a:extLst>
              <a:ext uri="{FF2B5EF4-FFF2-40B4-BE49-F238E27FC236}">
                <a16:creationId xmlns:a16="http://schemas.microsoft.com/office/drawing/2014/main" id="{3288EC02-D604-47CB-A020-434AF9AA1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7643" y="4206152"/>
            <a:ext cx="3505200" cy="2057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37A9DF-636E-46FD-A24D-48BBEF88AE4C}"/>
              </a:ext>
            </a:extLst>
          </p:cNvPr>
          <p:cNvSpPr txBox="1"/>
          <p:nvPr/>
        </p:nvSpPr>
        <p:spPr>
          <a:xfrm>
            <a:off x="6461042" y="2377352"/>
            <a:ext cx="32766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অ্যাবাকাস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51CA2D-DAF1-429B-90D8-2D5B82C1DC59}"/>
              </a:ext>
            </a:extLst>
          </p:cNvPr>
          <p:cNvSpPr txBox="1"/>
          <p:nvPr/>
        </p:nvSpPr>
        <p:spPr>
          <a:xfrm>
            <a:off x="6003842" y="4282352"/>
            <a:ext cx="38100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জাপানি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DD8266-6CB9-477A-8916-9A3DEF85579C}"/>
              </a:ext>
            </a:extLst>
          </p:cNvPr>
          <p:cNvSpPr txBox="1"/>
          <p:nvPr/>
        </p:nvSpPr>
        <p:spPr>
          <a:xfrm>
            <a:off x="2667000" y="769165"/>
            <a:ext cx="6858000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</p:spTree>
    <p:extLst>
      <p:ext uri="{BB962C8B-B14F-4D97-AF65-F5344CB8AC3E}">
        <p14:creationId xmlns:p14="http://schemas.microsoft.com/office/powerpoint/2010/main" val="77447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4BD674-F0EB-46BE-BF6A-D2260CCB29EA}"/>
              </a:ext>
            </a:extLst>
          </p:cNvPr>
          <p:cNvGrpSpPr/>
          <p:nvPr/>
        </p:nvGrpSpPr>
        <p:grpSpPr>
          <a:xfrm>
            <a:off x="0" y="0"/>
            <a:ext cx="12192000" cy="6863286"/>
            <a:chOff x="-4419" y="0"/>
            <a:chExt cx="12192000" cy="6858000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4796C10D-E3A2-4821-A5C7-2A117B431756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A0FEBD-1BE9-4676-B19F-10F8851DB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AF38842-4FA9-4D2C-8D96-DCABEE58F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947" y="101736"/>
            <a:ext cx="1043702" cy="631819"/>
          </a:xfrm>
          <a:prstGeom prst="rect">
            <a:avLst/>
          </a:prstGeom>
        </p:spPr>
      </p:pic>
      <p:pic>
        <p:nvPicPr>
          <p:cNvPr id="8" name="Picture 7" descr="images (19).jpg">
            <a:extLst>
              <a:ext uri="{FF2B5EF4-FFF2-40B4-BE49-F238E27FC236}">
                <a16:creationId xmlns:a16="http://schemas.microsoft.com/office/drawing/2014/main" id="{92EA04ED-EB09-4CAC-8475-D9EAB8F01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1078" y="2353680"/>
            <a:ext cx="2514600" cy="21553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A19C18-2719-4514-9087-501DC0F0BB2C}"/>
              </a:ext>
            </a:extLst>
          </p:cNvPr>
          <p:cNvSpPr txBox="1"/>
          <p:nvPr/>
        </p:nvSpPr>
        <p:spPr>
          <a:xfrm>
            <a:off x="6188765" y="3015353"/>
            <a:ext cx="3962400" cy="317009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য়সার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হয়।দশমিক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গণনার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16" name="Picture 15" descr="images (12).jpg">
            <a:extLst>
              <a:ext uri="{FF2B5EF4-FFF2-40B4-BE49-F238E27FC236}">
                <a16:creationId xmlns:a16="http://schemas.microsoft.com/office/drawing/2014/main" id="{983C9C6C-C200-4860-A157-C157592B33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613" y="4661452"/>
            <a:ext cx="3018865" cy="1524000"/>
          </a:xfrm>
          <a:prstGeom prst="rect">
            <a:avLst/>
          </a:prstGeom>
        </p:spPr>
      </p:pic>
      <p:sp>
        <p:nvSpPr>
          <p:cNvPr id="17" name="Right Arrow 6">
            <a:extLst>
              <a:ext uri="{FF2B5EF4-FFF2-40B4-BE49-F238E27FC236}">
                <a16:creationId xmlns:a16="http://schemas.microsoft.com/office/drawing/2014/main" id="{4D86294D-15FA-45F2-8D94-B8F913AE119A}"/>
              </a:ext>
            </a:extLst>
          </p:cNvPr>
          <p:cNvSpPr/>
          <p:nvPr/>
        </p:nvSpPr>
        <p:spPr>
          <a:xfrm>
            <a:off x="4558748" y="3930888"/>
            <a:ext cx="1537252" cy="453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52BD30-8C9E-4C05-A8B0-97810F124D55}"/>
              </a:ext>
            </a:extLst>
          </p:cNvPr>
          <p:cNvSpPr txBox="1"/>
          <p:nvPr/>
        </p:nvSpPr>
        <p:spPr>
          <a:xfrm>
            <a:off x="2667000" y="769165"/>
            <a:ext cx="6858000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</p:spTree>
    <p:extLst>
      <p:ext uri="{BB962C8B-B14F-4D97-AF65-F5344CB8AC3E}">
        <p14:creationId xmlns:p14="http://schemas.microsoft.com/office/powerpoint/2010/main" val="37137366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4BD674-F0EB-46BE-BF6A-D2260CCB29EA}"/>
              </a:ext>
            </a:extLst>
          </p:cNvPr>
          <p:cNvGrpSpPr/>
          <p:nvPr/>
        </p:nvGrpSpPr>
        <p:grpSpPr>
          <a:xfrm>
            <a:off x="0" y="0"/>
            <a:ext cx="12192000" cy="6863286"/>
            <a:chOff x="-4419" y="0"/>
            <a:chExt cx="12192000" cy="6858000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4796C10D-E3A2-4821-A5C7-2A117B431756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A0FEBD-1BE9-4676-B19F-10F8851DB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AF38842-4FA9-4D2C-8D96-DCABEE58F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947" y="101736"/>
            <a:ext cx="1043702" cy="631819"/>
          </a:xfrm>
          <a:prstGeom prst="rect">
            <a:avLst/>
          </a:prstGeom>
        </p:spPr>
      </p:pic>
      <p:pic>
        <p:nvPicPr>
          <p:cNvPr id="7" name="Picture 6" descr="images (20).jpg">
            <a:extLst>
              <a:ext uri="{FF2B5EF4-FFF2-40B4-BE49-F238E27FC236}">
                <a16:creationId xmlns:a16="http://schemas.microsoft.com/office/drawing/2014/main" id="{71E892FE-5B07-4BD6-B4F0-5AC3B51AA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169" y="2639131"/>
            <a:ext cx="6439088" cy="34793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ABA376-6D59-4862-8321-0D72DF3C298F}"/>
              </a:ext>
            </a:extLst>
          </p:cNvPr>
          <p:cNvSpPr txBox="1"/>
          <p:nvPr/>
        </p:nvSpPr>
        <p:spPr>
          <a:xfrm>
            <a:off x="3041375" y="739500"/>
            <a:ext cx="5665303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ুড়িপাথর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ight Arrow 7">
            <a:extLst>
              <a:ext uri="{FF2B5EF4-FFF2-40B4-BE49-F238E27FC236}">
                <a16:creationId xmlns:a16="http://schemas.microsoft.com/office/drawing/2014/main" id="{C23F4177-4CF7-44F3-A5E8-2BEADA1E9CA6}"/>
              </a:ext>
            </a:extLst>
          </p:cNvPr>
          <p:cNvSpPr/>
          <p:nvPr/>
        </p:nvSpPr>
        <p:spPr>
          <a:xfrm rot="5400000">
            <a:off x="5349240" y="1782072"/>
            <a:ext cx="1143000" cy="35051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25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652</Words>
  <Application>Microsoft Office PowerPoint</Application>
  <PresentationFormat>Widescreen</PresentationFormat>
  <Paragraphs>69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ayoub</dc:creator>
  <cp:lastModifiedBy>aaaaaaaaaaaaaaaaaaaa</cp:lastModifiedBy>
  <cp:revision>415</cp:revision>
  <dcterms:created xsi:type="dcterms:W3CDTF">2018-06-08T19:04:01Z</dcterms:created>
  <dcterms:modified xsi:type="dcterms:W3CDTF">2019-11-07T20:21:56Z</dcterms:modified>
</cp:coreProperties>
</file>