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5C17-6C08-4604-AC33-BB650D9B6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BD842-6F1E-4E57-B258-E14C33F5C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139E7-F301-4471-80E9-99BA1F42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074D8-4834-48C5-A0AF-0E5E738D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472AB-4ED4-4AD6-BDCA-14EB722D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9D4A-6F09-489F-B6AB-63E25788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67392-64EF-4C4A-8923-313D26D18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6AB28-7A0A-413E-B0F6-69E7DC6A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A59AD-733D-4DDB-BA60-8C6312AD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8348B-361A-4158-9C1F-3191A1C1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F0C9B-237E-40D5-978F-2B634A603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B3CF9-B3A1-4854-BB17-8E049E44B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D3BF7-7B52-4319-86BE-D31930AB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59E3-F8A7-4E73-A93C-5C762A34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07038-E2E0-4847-996C-A6A85E6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4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BD003-3F92-4C9A-A27A-9283F359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60F7-FAD0-44DB-AB84-A2C62BEB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2E083-BAFE-437F-AF31-5F4386AEF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90640-211C-47B5-8357-F9163AC36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8B495-5BAB-483F-A1B6-B81C2208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8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DEE74-1A9F-48C1-99EE-FF30CAA7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ED659-4865-44FA-B50F-45EF0DCAB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A746-B95A-4001-8365-8885B94B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FE0EC-8350-4B8D-822F-D3E5B970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8C31E-362B-4670-AB98-A6B443D8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BCA9-CCCE-4435-B3B1-9D3CECA1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D3E2D-E8E4-4CED-8D20-1DB5B6804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7614-EDCA-45BF-BD9D-85FA27A61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1B28E-5748-4B90-BDB2-4225DA4F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DEDF4-FAF5-4D03-B128-F659254B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49FB6-34A6-4742-B4FC-7AB3C464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4B0C6-3C21-4494-85A3-46F7D2DCD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9271E-6B30-4172-BCBF-29598EB49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57B25-DBCC-42FC-8CB3-D6E561F77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98937-8539-49C0-AF45-CBE888EF1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4CB2E-BA3B-4C7E-A544-457F7FB9D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4C586-1F63-4846-A7CD-C95DADCA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ABC39D-CA7B-4707-AB61-C99E1355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B5A8B-344D-4D97-8748-E19A1829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8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7B74-2951-4042-A070-B3711F87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8BC1C-97E4-47ED-89C5-96358CE5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8CE53-AA5C-4AE4-8557-B7FCCA8D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F03ABD-BD79-47C4-B785-C2739CC8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A29F2-CE7F-4DD0-A47F-1E7587FF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780F7-8D5E-4510-972C-1520931E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2770A-B53E-4959-8682-C3BD1C17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0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308D-1AD0-4142-A533-DCDC7822E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5FFE7-DCF1-432E-B015-4631591FF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7E627-C489-4E9B-A83C-56390C683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D781A-C6D7-403E-8F1F-9368ECD6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C8B0F-E45E-4BAA-9125-D3DEE0C1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DDBF7-F813-4215-A7D3-A4A0807C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EB24-F55E-4200-8480-6AB54B30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C91B3-7B20-4472-949F-E2146E926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6FCE2-E71B-46DF-B8E7-2A264B59C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DB164-B835-4417-8549-5172297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38A84-B409-40E3-813D-B2825271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044D0-1AA4-4ED9-ADB8-5D859683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01965-7DE1-45B2-9CFF-7DA0E1C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FC7B1-3628-44DB-9961-498A2F11B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E4496-544B-46D2-A463-F175F9574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A1F5-D3DD-4209-BF49-B31D8856958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17FB-34EA-4659-836F-9314910B9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A28F2-DBB4-4C66-A203-153A59711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6AB0-9E1D-41DD-9867-08192C05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1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ul.jpg">
            <a:extLst>
              <a:ext uri="{FF2B5EF4-FFF2-40B4-BE49-F238E27FC236}">
                <a16:creationId xmlns:a16="http://schemas.microsoft.com/office/drawing/2014/main" id="{F7EA517D-8421-471E-B0A2-666D9E0C0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23444"/>
            <a:ext cx="10424160" cy="412670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6AA1937E-DE9D-4F50-B03B-ED8B83E49F79}"/>
              </a:ext>
            </a:extLst>
          </p:cNvPr>
          <p:cNvSpPr/>
          <p:nvPr/>
        </p:nvSpPr>
        <p:spPr>
          <a:xfrm>
            <a:off x="3337744" y="377083"/>
            <a:ext cx="5821005" cy="1702440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62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ফুলেল</a:t>
            </a:r>
            <a:r>
              <a:rPr lang="en-US" sz="862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25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8625" dirty="0">
                <a:solidFill>
                  <a:schemeClr val="tx1"/>
                </a:solidFill>
              </a:rPr>
              <a:t> </a:t>
            </a:r>
            <a:endParaRPr lang="en-US" sz="862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6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sp>
        <p:nvSpPr>
          <p:cNvPr id="4" name="Left-Right Arrow 2">
            <a:extLst>
              <a:ext uri="{FF2B5EF4-FFF2-40B4-BE49-F238E27FC236}">
                <a16:creationId xmlns:a16="http://schemas.microsoft.com/office/drawing/2014/main" id="{0F8819C5-96C0-4C90-8EC7-C8CF82B004CD}"/>
              </a:ext>
            </a:extLst>
          </p:cNvPr>
          <p:cNvSpPr/>
          <p:nvPr/>
        </p:nvSpPr>
        <p:spPr>
          <a:xfrm>
            <a:off x="3797709" y="319549"/>
            <a:ext cx="4343400" cy="2209800"/>
          </a:xfrm>
          <a:prstGeom prst="leftRightArrow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4B4CF1-40C6-46CC-9625-1B0D697E9A57}"/>
              </a:ext>
            </a:extLst>
          </p:cNvPr>
          <p:cNvSpPr/>
          <p:nvPr/>
        </p:nvSpPr>
        <p:spPr>
          <a:xfrm>
            <a:off x="1511709" y="1005349"/>
            <a:ext cx="22860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ষাটমূলক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286850-AFFA-4C68-A376-EA098CCCD728}"/>
              </a:ext>
            </a:extLst>
          </p:cNvPr>
          <p:cNvSpPr/>
          <p:nvPr/>
        </p:nvSpPr>
        <p:spPr>
          <a:xfrm>
            <a:off x="7988709" y="929149"/>
            <a:ext cx="22860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বৃত্তীয়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রেডিয়ান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32BE47-700F-4E26-B69A-99AAC78202E6}"/>
              </a:ext>
            </a:extLst>
          </p:cNvPr>
          <p:cNvGrpSpPr/>
          <p:nvPr/>
        </p:nvGrpSpPr>
        <p:grpSpPr>
          <a:xfrm>
            <a:off x="6388509" y="2834149"/>
            <a:ext cx="3200400" cy="3266420"/>
            <a:chOff x="5105400" y="2819400"/>
            <a:chExt cx="3200400" cy="326642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B177DE8-3694-490E-A2C5-55D318C3B13A}"/>
                </a:ext>
              </a:extLst>
            </p:cNvPr>
            <p:cNvSpPr/>
            <p:nvPr/>
          </p:nvSpPr>
          <p:spPr>
            <a:xfrm>
              <a:off x="5105400" y="3276600"/>
              <a:ext cx="2895600" cy="2743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B699A38-877B-41F8-BB62-98910DD8B2D4}"/>
                </a:ext>
              </a:extLst>
            </p:cNvPr>
            <p:cNvCxnSpPr/>
            <p:nvPr/>
          </p:nvCxnSpPr>
          <p:spPr>
            <a:xfrm rot="5400000" flipH="1" flipV="1">
              <a:off x="6096000" y="3733800"/>
              <a:ext cx="12954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9E2457-4CFC-42F3-85B1-4CEBDB080565}"/>
                </a:ext>
              </a:extLst>
            </p:cNvPr>
            <p:cNvSpPr txBox="1"/>
            <p:nvPr/>
          </p:nvSpPr>
          <p:spPr>
            <a:xfrm>
              <a:off x="6705600" y="4648201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2DC884-5A6A-4D2F-ABF3-D2BC20ED711E}"/>
                </a:ext>
              </a:extLst>
            </p:cNvPr>
            <p:cNvSpPr/>
            <p:nvPr/>
          </p:nvSpPr>
          <p:spPr>
            <a:xfrm rot="2973918">
              <a:off x="7361938" y="3401153"/>
              <a:ext cx="10263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246733-67A0-4896-B47F-0B91EFFCA390}"/>
                </a:ext>
              </a:extLst>
            </p:cNvPr>
            <p:cNvSpPr txBox="1"/>
            <p:nvPr/>
          </p:nvSpPr>
          <p:spPr>
            <a:xfrm>
              <a:off x="6858000" y="28194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EA7824-E2D1-4878-A4D6-4316F33AFEEB}"/>
                </a:ext>
              </a:extLst>
            </p:cNvPr>
            <p:cNvSpPr txBox="1"/>
            <p:nvPr/>
          </p:nvSpPr>
          <p:spPr>
            <a:xfrm>
              <a:off x="8001000" y="4495800"/>
              <a:ext cx="30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84F391-DEE8-4B4E-A84C-BD61BDFF996D}"/>
                </a:ext>
              </a:extLst>
            </p:cNvPr>
            <p:cNvSpPr txBox="1"/>
            <p:nvPr/>
          </p:nvSpPr>
          <p:spPr>
            <a:xfrm>
              <a:off x="6096000" y="4495800"/>
              <a:ext cx="381000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87D65A-69CA-4750-9725-354B80B41F3C}"/>
                </a:ext>
              </a:extLst>
            </p:cNvPr>
            <p:cNvSpPr txBox="1"/>
            <p:nvPr/>
          </p:nvSpPr>
          <p:spPr>
            <a:xfrm>
              <a:off x="5181600" y="5562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E746EE00-C771-4C4F-B491-CD3A8B8B1A57}"/>
                </a:ext>
              </a:extLst>
            </p:cNvPr>
            <p:cNvSpPr/>
            <p:nvPr/>
          </p:nvSpPr>
          <p:spPr>
            <a:xfrm>
              <a:off x="6747803" y="3998051"/>
              <a:ext cx="414997" cy="650149"/>
            </a:xfrm>
            <a:custGeom>
              <a:avLst/>
              <a:gdLst>
                <a:gd name="connsiteX0" fmla="*/ 182880 w 337625"/>
                <a:gd name="connsiteY0" fmla="*/ 656011 h 656011"/>
                <a:gd name="connsiteX1" fmla="*/ 225083 w 337625"/>
                <a:gd name="connsiteY1" fmla="*/ 641943 h 656011"/>
                <a:gd name="connsiteX2" fmla="*/ 337625 w 337625"/>
                <a:gd name="connsiteY2" fmla="*/ 557537 h 656011"/>
                <a:gd name="connsiteX3" fmla="*/ 323557 w 337625"/>
                <a:gd name="connsiteY3" fmla="*/ 233980 h 656011"/>
                <a:gd name="connsiteX4" fmla="*/ 295422 w 337625"/>
                <a:gd name="connsiteY4" fmla="*/ 149574 h 656011"/>
                <a:gd name="connsiteX5" fmla="*/ 267286 w 337625"/>
                <a:gd name="connsiteY5" fmla="*/ 121438 h 656011"/>
                <a:gd name="connsiteX6" fmla="*/ 196948 w 337625"/>
                <a:gd name="connsiteY6" fmla="*/ 65167 h 656011"/>
                <a:gd name="connsiteX7" fmla="*/ 168812 w 337625"/>
                <a:gd name="connsiteY7" fmla="*/ 37032 h 656011"/>
                <a:gd name="connsiteX8" fmla="*/ 0 w 337625"/>
                <a:gd name="connsiteY8" fmla="*/ 8897 h 65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625" h="656011">
                  <a:moveTo>
                    <a:pt x="182880" y="656011"/>
                  </a:moveTo>
                  <a:cubicBezTo>
                    <a:pt x="196948" y="651322"/>
                    <a:pt x="212120" y="649144"/>
                    <a:pt x="225083" y="641943"/>
                  </a:cubicBezTo>
                  <a:cubicBezTo>
                    <a:pt x="296662" y="602176"/>
                    <a:pt x="294938" y="600223"/>
                    <a:pt x="337625" y="557537"/>
                  </a:cubicBezTo>
                  <a:cubicBezTo>
                    <a:pt x="332936" y="449685"/>
                    <a:pt x="334665" y="341361"/>
                    <a:pt x="323557" y="233980"/>
                  </a:cubicBezTo>
                  <a:cubicBezTo>
                    <a:pt x="320505" y="204480"/>
                    <a:pt x="316393" y="170545"/>
                    <a:pt x="295422" y="149574"/>
                  </a:cubicBezTo>
                  <a:cubicBezTo>
                    <a:pt x="286043" y="140195"/>
                    <a:pt x="275572" y="131795"/>
                    <a:pt x="267286" y="121438"/>
                  </a:cubicBezTo>
                  <a:cubicBezTo>
                    <a:pt x="221009" y="63591"/>
                    <a:pt x="263888" y="87481"/>
                    <a:pt x="196948" y="65167"/>
                  </a:cubicBezTo>
                  <a:cubicBezTo>
                    <a:pt x="187569" y="55789"/>
                    <a:pt x="180675" y="42963"/>
                    <a:pt x="168812" y="37032"/>
                  </a:cubicBezTo>
                  <a:cubicBezTo>
                    <a:pt x="94747" y="0"/>
                    <a:pt x="78931" y="8897"/>
                    <a:pt x="0" y="889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D5CB89E-7E20-4F94-91C6-1540BC01CE01}"/>
                </a:ext>
              </a:extLst>
            </p:cNvPr>
            <p:cNvCxnSpPr/>
            <p:nvPr/>
          </p:nvCxnSpPr>
          <p:spPr>
            <a:xfrm flipV="1">
              <a:off x="6477000" y="4572000"/>
              <a:ext cx="15240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D4AE60-481E-438D-83B2-D4765F7A7271}"/>
              </a:ext>
            </a:extLst>
          </p:cNvPr>
          <p:cNvGrpSpPr/>
          <p:nvPr/>
        </p:nvGrpSpPr>
        <p:grpSpPr>
          <a:xfrm>
            <a:off x="1664109" y="2605549"/>
            <a:ext cx="3124200" cy="2352020"/>
            <a:chOff x="381000" y="2590800"/>
            <a:chExt cx="3124200" cy="235202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23EFFAC-2111-4AA8-98A5-B096D5021203}"/>
                </a:ext>
              </a:extLst>
            </p:cNvPr>
            <p:cNvGrpSpPr/>
            <p:nvPr/>
          </p:nvGrpSpPr>
          <p:grpSpPr>
            <a:xfrm>
              <a:off x="914400" y="2819400"/>
              <a:ext cx="2134394" cy="1905000"/>
              <a:chOff x="1066006" y="3048794"/>
              <a:chExt cx="2134394" cy="1905000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EF86A46A-F183-425F-A9C4-9EC3195925BF}"/>
                  </a:ext>
                </a:extLst>
              </p:cNvPr>
              <p:cNvCxnSpPr/>
              <p:nvPr/>
            </p:nvCxnSpPr>
            <p:spPr>
              <a:xfrm flipV="1">
                <a:off x="1066800" y="4878388"/>
                <a:ext cx="2133600" cy="7461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85EDA086-C042-483B-B9B6-CBD35E69E6BD}"/>
                  </a:ext>
                </a:extLst>
              </p:cNvPr>
              <p:cNvCxnSpPr/>
              <p:nvPr/>
            </p:nvCxnSpPr>
            <p:spPr>
              <a:xfrm rot="5400000" flipH="1" flipV="1">
                <a:off x="114300" y="4000500"/>
                <a:ext cx="1905000" cy="158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392A7A8D-F0C6-47C6-B1B6-9B5B722FDA44}"/>
                  </a:ext>
                </a:extLst>
              </p:cNvPr>
              <p:cNvGrpSpPr/>
              <p:nvPr/>
            </p:nvGrpSpPr>
            <p:grpSpPr>
              <a:xfrm>
                <a:off x="1066800" y="4419600"/>
                <a:ext cx="457994" cy="534194"/>
                <a:chOff x="1066800" y="4419600"/>
                <a:chExt cx="457994" cy="534194"/>
              </a:xfrm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63FF2FF-A177-466A-899E-E65A719009C9}"/>
                    </a:ext>
                  </a:extLst>
                </p:cNvPr>
                <p:cNvCxnSpPr/>
                <p:nvPr/>
              </p:nvCxnSpPr>
              <p:spPr>
                <a:xfrm>
                  <a:off x="1066800" y="4419600"/>
                  <a:ext cx="4572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148490D8-DD47-46DB-9873-487973AC402C}"/>
                    </a:ext>
                  </a:extLst>
                </p:cNvPr>
                <p:cNvCxnSpPr/>
                <p:nvPr/>
              </p:nvCxnSpPr>
              <p:spPr>
                <a:xfrm rot="5400000">
                  <a:off x="1257300" y="4686300"/>
                  <a:ext cx="5334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99EC468-9AB2-469D-A57B-47E758C6C424}"/>
                  </a:ext>
                </a:extLst>
              </p:cNvPr>
              <p:cNvSpPr/>
              <p:nvPr/>
            </p:nvSpPr>
            <p:spPr>
              <a:xfrm rot="19588474">
                <a:off x="1066800" y="4495800"/>
                <a:ext cx="6046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90°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F2F5B5-8678-4CED-9BB3-20B44ABDC5F5}"/>
                </a:ext>
              </a:extLst>
            </p:cNvPr>
            <p:cNvSpPr txBox="1"/>
            <p:nvPr/>
          </p:nvSpPr>
          <p:spPr>
            <a:xfrm>
              <a:off x="381000" y="25908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08B5747-A122-4C52-950E-66BC192AFE03}"/>
                </a:ext>
              </a:extLst>
            </p:cNvPr>
            <p:cNvSpPr txBox="1"/>
            <p:nvPr/>
          </p:nvSpPr>
          <p:spPr>
            <a:xfrm>
              <a:off x="381000" y="4419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A24F0A5-ACCC-4233-88F8-2501741FB84A}"/>
                </a:ext>
              </a:extLst>
            </p:cNvPr>
            <p:cNvSpPr txBox="1"/>
            <p:nvPr/>
          </p:nvSpPr>
          <p:spPr>
            <a:xfrm>
              <a:off x="3124200" y="43434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</p:grpSp>
      <p:pic>
        <p:nvPicPr>
          <p:cNvPr id="31" name="Picture 5">
            <a:extLst>
              <a:ext uri="{FF2B5EF4-FFF2-40B4-BE49-F238E27FC236}">
                <a16:creationId xmlns:a16="http://schemas.microsoft.com/office/drawing/2014/main" id="{6E3A51C0-21B1-4B1B-92AB-82AE0BD19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3709" y="4967749"/>
            <a:ext cx="3276600" cy="484368"/>
          </a:xfrm>
          <a:prstGeom prst="rect">
            <a:avLst/>
          </a:prstGeom>
          <a:noFill/>
        </p:spPr>
      </p:pic>
      <p:pic>
        <p:nvPicPr>
          <p:cNvPr id="32" name="Picture 4">
            <a:extLst>
              <a:ext uri="{FF2B5EF4-FFF2-40B4-BE49-F238E27FC236}">
                <a16:creationId xmlns:a16="http://schemas.microsoft.com/office/drawing/2014/main" id="{A0398005-B99D-49CB-825E-960F66F8F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3709" y="5424949"/>
            <a:ext cx="3124200" cy="510686"/>
          </a:xfrm>
          <a:prstGeom prst="rect">
            <a:avLst/>
          </a:prstGeom>
          <a:noFill/>
        </p:spPr>
      </p:pic>
      <p:pic>
        <p:nvPicPr>
          <p:cNvPr id="33" name="Picture 3">
            <a:extLst>
              <a:ext uri="{FF2B5EF4-FFF2-40B4-BE49-F238E27FC236}">
                <a16:creationId xmlns:a16="http://schemas.microsoft.com/office/drawing/2014/main" id="{DFE56025-C01E-4F39-AD50-A0DB14B1B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3709" y="5958349"/>
            <a:ext cx="3124200" cy="485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54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4A74B1-F10C-4FCC-8883-BCD2C562F33C}"/>
              </a:ext>
            </a:extLst>
          </p:cNvPr>
          <p:cNvSpPr txBox="1"/>
          <p:nvPr/>
        </p:nvSpPr>
        <p:spPr>
          <a:xfrm>
            <a:off x="2534265" y="29251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কেন্দ্রস্থ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বৃত্তচাপের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সমানুপাতিক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00039B7-CCE1-4792-9F4D-E3587078CA4E}"/>
              </a:ext>
            </a:extLst>
          </p:cNvPr>
          <p:cNvSpPr/>
          <p:nvPr/>
        </p:nvSpPr>
        <p:spPr>
          <a:xfrm>
            <a:off x="2458065" y="1655872"/>
            <a:ext cx="2418907" cy="24466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84153D-6EB3-4F07-A468-D5379686F895}"/>
              </a:ext>
            </a:extLst>
          </p:cNvPr>
          <p:cNvCxnSpPr/>
          <p:nvPr/>
        </p:nvCxnSpPr>
        <p:spPr>
          <a:xfrm flipV="1">
            <a:off x="3632963" y="2767980"/>
            <a:ext cx="1244009" cy="74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BA5561B-8E78-435F-817D-4F1A355934BC}"/>
              </a:ext>
            </a:extLst>
          </p:cNvPr>
          <p:cNvSpPr txBox="1"/>
          <p:nvPr/>
        </p:nvSpPr>
        <p:spPr>
          <a:xfrm>
            <a:off x="3287405" y="2619699"/>
            <a:ext cx="276447" cy="509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52A3CD-3BF5-44D0-A86B-7CD818D84012}"/>
              </a:ext>
            </a:extLst>
          </p:cNvPr>
          <p:cNvSpPr txBox="1"/>
          <p:nvPr/>
        </p:nvSpPr>
        <p:spPr>
          <a:xfrm>
            <a:off x="4946084" y="2545559"/>
            <a:ext cx="483781" cy="509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EA5BE3-2F93-4D76-8A44-4E8AAF4581D8}"/>
              </a:ext>
            </a:extLst>
          </p:cNvPr>
          <p:cNvGrpSpPr/>
          <p:nvPr/>
        </p:nvGrpSpPr>
        <p:grpSpPr>
          <a:xfrm>
            <a:off x="3632963" y="1359310"/>
            <a:ext cx="1476814" cy="1631092"/>
            <a:chOff x="2394098" y="1447800"/>
            <a:chExt cx="1476814" cy="163109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179ECA8-984E-4AD8-95DA-4879C7371017}"/>
                </a:ext>
              </a:extLst>
            </p:cNvPr>
            <p:cNvCxnSpPr/>
            <p:nvPr/>
          </p:nvCxnSpPr>
          <p:spPr>
            <a:xfrm rot="5400000" flipH="1" flipV="1">
              <a:off x="2257742" y="2103139"/>
              <a:ext cx="963827" cy="6911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C1A696-1A7C-4777-A72B-4BA2AE72C8F7}"/>
                </a:ext>
              </a:extLst>
            </p:cNvPr>
            <p:cNvSpPr txBox="1"/>
            <p:nvPr/>
          </p:nvSpPr>
          <p:spPr>
            <a:xfrm>
              <a:off x="3085214" y="1447800"/>
              <a:ext cx="414670" cy="509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66844F4B-008F-44FC-84A2-A63E7F1BA5F3}"/>
                </a:ext>
              </a:extLst>
            </p:cNvPr>
            <p:cNvSpPr/>
            <p:nvPr/>
          </p:nvSpPr>
          <p:spPr>
            <a:xfrm>
              <a:off x="2739656" y="2411627"/>
              <a:ext cx="276447" cy="466282"/>
            </a:xfrm>
            <a:custGeom>
              <a:avLst/>
              <a:gdLst>
                <a:gd name="connsiteX0" fmla="*/ 295422 w 296018"/>
                <a:gd name="connsiteY0" fmla="*/ 412412 h 412412"/>
                <a:gd name="connsiteX1" fmla="*/ 267286 w 296018"/>
                <a:gd name="connsiteY1" fmla="*/ 201397 h 412412"/>
                <a:gd name="connsiteX2" fmla="*/ 239151 w 296018"/>
                <a:gd name="connsiteY2" fmla="*/ 159194 h 412412"/>
                <a:gd name="connsiteX3" fmla="*/ 196948 w 296018"/>
                <a:gd name="connsiteY3" fmla="*/ 131059 h 412412"/>
                <a:gd name="connsiteX4" fmla="*/ 168812 w 296018"/>
                <a:gd name="connsiteY4" fmla="*/ 102923 h 412412"/>
                <a:gd name="connsiteX5" fmla="*/ 112542 w 296018"/>
                <a:gd name="connsiteY5" fmla="*/ 46652 h 412412"/>
                <a:gd name="connsiteX6" fmla="*/ 84406 w 296018"/>
                <a:gd name="connsiteY6" fmla="*/ 18517 h 412412"/>
                <a:gd name="connsiteX7" fmla="*/ 0 w 296018"/>
                <a:gd name="connsiteY7" fmla="*/ 4449 h 41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018" h="412412">
                  <a:moveTo>
                    <a:pt x="295422" y="412412"/>
                  </a:moveTo>
                  <a:cubicBezTo>
                    <a:pt x="292278" y="374690"/>
                    <a:pt x="296018" y="258861"/>
                    <a:pt x="267286" y="201397"/>
                  </a:cubicBezTo>
                  <a:cubicBezTo>
                    <a:pt x="259725" y="186275"/>
                    <a:pt x="251106" y="171149"/>
                    <a:pt x="239151" y="159194"/>
                  </a:cubicBezTo>
                  <a:cubicBezTo>
                    <a:pt x="227196" y="147239"/>
                    <a:pt x="210150" y="141621"/>
                    <a:pt x="196948" y="131059"/>
                  </a:cubicBezTo>
                  <a:cubicBezTo>
                    <a:pt x="186591" y="122773"/>
                    <a:pt x="178191" y="112302"/>
                    <a:pt x="168812" y="102923"/>
                  </a:cubicBezTo>
                  <a:cubicBezTo>
                    <a:pt x="143804" y="27897"/>
                    <a:pt x="175064" y="84165"/>
                    <a:pt x="112542" y="46652"/>
                  </a:cubicBezTo>
                  <a:cubicBezTo>
                    <a:pt x="101169" y="39828"/>
                    <a:pt x="95779" y="25341"/>
                    <a:pt x="84406" y="18517"/>
                  </a:cubicBezTo>
                  <a:cubicBezTo>
                    <a:pt x="53545" y="0"/>
                    <a:pt x="33611" y="4449"/>
                    <a:pt x="0" y="444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8D0EF3-3A05-4DB7-A164-F4B1613F9705}"/>
                </a:ext>
              </a:extLst>
            </p:cNvPr>
            <p:cNvSpPr/>
            <p:nvPr/>
          </p:nvSpPr>
          <p:spPr>
            <a:xfrm rot="3369830">
              <a:off x="3158332" y="2001075"/>
              <a:ext cx="1001840" cy="4233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sz="24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সেমি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FA23C2-E34A-4D9E-BF0A-1F4D475213BA}"/>
                </a:ext>
              </a:extLst>
            </p:cNvPr>
            <p:cNvSpPr/>
            <p:nvPr/>
          </p:nvSpPr>
          <p:spPr>
            <a:xfrm>
              <a:off x="2463209" y="2485768"/>
              <a:ext cx="691116" cy="5931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40°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CF7186-DD37-4687-8FFF-592F35E81AD9}"/>
              </a:ext>
            </a:extLst>
          </p:cNvPr>
          <p:cNvGrpSpPr/>
          <p:nvPr/>
        </p:nvGrpSpPr>
        <p:grpSpPr>
          <a:xfrm>
            <a:off x="6649065" y="1785025"/>
            <a:ext cx="2895600" cy="2317485"/>
            <a:chOff x="5410200" y="1873515"/>
            <a:chExt cx="2895600" cy="231748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EDA7D9B-7F7C-44A6-972A-4F897549A604}"/>
                </a:ext>
              </a:extLst>
            </p:cNvPr>
            <p:cNvSpPr/>
            <p:nvPr/>
          </p:nvSpPr>
          <p:spPr>
            <a:xfrm>
              <a:off x="5410200" y="1873515"/>
              <a:ext cx="2356884" cy="23174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FB42E57-96B7-466E-B09B-ED54ABAD7186}"/>
                </a:ext>
              </a:extLst>
            </p:cNvPr>
            <p:cNvCxnSpPr/>
            <p:nvPr/>
          </p:nvCxnSpPr>
          <p:spPr>
            <a:xfrm flipV="1">
              <a:off x="6554972" y="2926917"/>
              <a:ext cx="1144772" cy="70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0EE2161-43ED-428B-8F0F-46E06830E690}"/>
                </a:ext>
              </a:extLst>
            </p:cNvPr>
            <p:cNvSpPr txBox="1"/>
            <p:nvPr/>
          </p:nvSpPr>
          <p:spPr>
            <a:xfrm>
              <a:off x="6218274" y="2786464"/>
              <a:ext cx="269358" cy="482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828B08-A896-4EA4-9B0E-C9D68E7C4774}"/>
                </a:ext>
              </a:extLst>
            </p:cNvPr>
            <p:cNvSpPr txBox="1"/>
            <p:nvPr/>
          </p:nvSpPr>
          <p:spPr>
            <a:xfrm>
              <a:off x="7834423" y="2575783"/>
              <a:ext cx="471377" cy="482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70C035-0EBF-42BF-A850-40332DE44D76}"/>
              </a:ext>
            </a:extLst>
          </p:cNvPr>
          <p:cNvGrpSpPr/>
          <p:nvPr/>
        </p:nvGrpSpPr>
        <p:grpSpPr>
          <a:xfrm>
            <a:off x="7639665" y="1283110"/>
            <a:ext cx="1602906" cy="1629659"/>
            <a:chOff x="6400800" y="1371600"/>
            <a:chExt cx="1602906" cy="162965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683ABE2-E120-48F0-8DD6-0C61F6CDE912}"/>
                </a:ext>
              </a:extLst>
            </p:cNvPr>
            <p:cNvCxnSpPr>
              <a:endCxn id="18" idx="0"/>
            </p:cNvCxnSpPr>
            <p:nvPr/>
          </p:nvCxnSpPr>
          <p:spPr>
            <a:xfrm rot="5400000" flipH="1" flipV="1">
              <a:off x="7248857" y="2330005"/>
              <a:ext cx="1123629" cy="33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07EEDF-C525-4486-975D-A4A42DE037F7}"/>
                </a:ext>
              </a:extLst>
            </p:cNvPr>
            <p:cNvSpPr txBox="1"/>
            <p:nvPr/>
          </p:nvSpPr>
          <p:spPr>
            <a:xfrm>
              <a:off x="6400800" y="1371600"/>
              <a:ext cx="404037" cy="482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28B015D-3269-43A3-A223-A55664FD1187}"/>
                </a:ext>
              </a:extLst>
            </p:cNvPr>
            <p:cNvSpPr/>
            <p:nvPr/>
          </p:nvSpPr>
          <p:spPr>
            <a:xfrm>
              <a:off x="6561188" y="2474876"/>
              <a:ext cx="511996" cy="494177"/>
            </a:xfrm>
            <a:custGeom>
              <a:avLst/>
              <a:gdLst>
                <a:gd name="connsiteX0" fmla="*/ 0 w 579364"/>
                <a:gd name="connsiteY0" fmla="*/ 15705 h 536210"/>
                <a:gd name="connsiteX1" fmla="*/ 42203 w 579364"/>
                <a:gd name="connsiteY1" fmla="*/ 1638 h 536210"/>
                <a:gd name="connsiteX2" fmla="*/ 168812 w 579364"/>
                <a:gd name="connsiteY2" fmla="*/ 57908 h 536210"/>
                <a:gd name="connsiteX3" fmla="*/ 196948 w 579364"/>
                <a:gd name="connsiteY3" fmla="*/ 86044 h 536210"/>
                <a:gd name="connsiteX4" fmla="*/ 281354 w 579364"/>
                <a:gd name="connsiteY4" fmla="*/ 114179 h 536210"/>
                <a:gd name="connsiteX5" fmla="*/ 351692 w 579364"/>
                <a:gd name="connsiteY5" fmla="*/ 156382 h 536210"/>
                <a:gd name="connsiteX6" fmla="*/ 379828 w 579364"/>
                <a:gd name="connsiteY6" fmla="*/ 184518 h 536210"/>
                <a:gd name="connsiteX7" fmla="*/ 422031 w 579364"/>
                <a:gd name="connsiteY7" fmla="*/ 212653 h 536210"/>
                <a:gd name="connsiteX8" fmla="*/ 492369 w 579364"/>
                <a:gd name="connsiteY8" fmla="*/ 282992 h 536210"/>
                <a:gd name="connsiteX9" fmla="*/ 534572 w 579364"/>
                <a:gd name="connsiteY9" fmla="*/ 325195 h 536210"/>
                <a:gd name="connsiteX10" fmla="*/ 576775 w 579364"/>
                <a:gd name="connsiteY10" fmla="*/ 465872 h 536210"/>
                <a:gd name="connsiteX11" fmla="*/ 576775 w 579364"/>
                <a:gd name="connsiteY11" fmla="*/ 536210 h 53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364" h="536210">
                  <a:moveTo>
                    <a:pt x="0" y="15705"/>
                  </a:moveTo>
                  <a:cubicBezTo>
                    <a:pt x="14068" y="11016"/>
                    <a:pt x="27465" y="0"/>
                    <a:pt x="42203" y="1638"/>
                  </a:cubicBezTo>
                  <a:cubicBezTo>
                    <a:pt x="87540" y="6676"/>
                    <a:pt x="133349" y="29538"/>
                    <a:pt x="168812" y="57908"/>
                  </a:cubicBezTo>
                  <a:cubicBezTo>
                    <a:pt x="179169" y="66194"/>
                    <a:pt x="185085" y="80112"/>
                    <a:pt x="196948" y="86044"/>
                  </a:cubicBezTo>
                  <a:cubicBezTo>
                    <a:pt x="223474" y="99307"/>
                    <a:pt x="281354" y="114179"/>
                    <a:pt x="281354" y="114179"/>
                  </a:cubicBezTo>
                  <a:cubicBezTo>
                    <a:pt x="352640" y="185468"/>
                    <a:pt x="260385" y="101598"/>
                    <a:pt x="351692" y="156382"/>
                  </a:cubicBezTo>
                  <a:cubicBezTo>
                    <a:pt x="363065" y="163206"/>
                    <a:pt x="369471" y="176232"/>
                    <a:pt x="379828" y="184518"/>
                  </a:cubicBezTo>
                  <a:cubicBezTo>
                    <a:pt x="393030" y="195080"/>
                    <a:pt x="409307" y="201520"/>
                    <a:pt x="422031" y="212653"/>
                  </a:cubicBezTo>
                  <a:cubicBezTo>
                    <a:pt x="446985" y="234488"/>
                    <a:pt x="468923" y="259546"/>
                    <a:pt x="492369" y="282992"/>
                  </a:cubicBezTo>
                  <a:lnTo>
                    <a:pt x="534572" y="325195"/>
                  </a:lnTo>
                  <a:cubicBezTo>
                    <a:pt x="541648" y="346421"/>
                    <a:pt x="573231" y="433975"/>
                    <a:pt x="576775" y="465872"/>
                  </a:cubicBezTo>
                  <a:cubicBezTo>
                    <a:pt x="579364" y="489175"/>
                    <a:pt x="576775" y="512764"/>
                    <a:pt x="576775" y="53621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E76FF34-7EE4-40EA-A38A-B850BD8650B3}"/>
                </a:ext>
              </a:extLst>
            </p:cNvPr>
            <p:cNvSpPr/>
            <p:nvPr/>
          </p:nvSpPr>
          <p:spPr>
            <a:xfrm rot="2382350">
              <a:off x="6912378" y="1702309"/>
              <a:ext cx="1091328" cy="488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সেমি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7D22B42-D964-4F7E-AA77-CF317E2A76A4}"/>
                </a:ext>
              </a:extLst>
            </p:cNvPr>
            <p:cNvSpPr/>
            <p:nvPr/>
          </p:nvSpPr>
          <p:spPr>
            <a:xfrm>
              <a:off x="6487633" y="2575783"/>
              <a:ext cx="544261" cy="425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80°</a:t>
              </a:r>
            </a:p>
          </p:txBody>
        </p:sp>
      </p:grpSp>
      <p:pic>
        <p:nvPicPr>
          <p:cNvPr id="28" name="Picture 3">
            <a:extLst>
              <a:ext uri="{FF2B5EF4-FFF2-40B4-BE49-F238E27FC236}">
                <a16:creationId xmlns:a16="http://schemas.microsoft.com/office/drawing/2014/main" id="{4F91376B-4846-4C35-8BFE-F852E4991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9665" y="4102510"/>
            <a:ext cx="3733801" cy="557284"/>
          </a:xfrm>
          <a:prstGeom prst="rect">
            <a:avLst/>
          </a:prstGeom>
          <a:noFill/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id="{244033F4-1632-462E-A535-7F2291ED8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3465" y="4712110"/>
            <a:ext cx="3886200" cy="571500"/>
          </a:xfrm>
          <a:prstGeom prst="rect">
            <a:avLst/>
          </a:prstGeom>
          <a:noFill/>
        </p:spPr>
      </p:pic>
      <p:pic>
        <p:nvPicPr>
          <p:cNvPr id="30" name="Picture 1">
            <a:extLst>
              <a:ext uri="{FF2B5EF4-FFF2-40B4-BE49-F238E27FC236}">
                <a16:creationId xmlns:a16="http://schemas.microsoft.com/office/drawing/2014/main" id="{0D2C698A-A48E-485A-AAA7-3309C045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9665" y="5474110"/>
            <a:ext cx="3764386" cy="845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78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DF261CF-11F7-4BAC-93F9-CE53605FA0C6}"/>
              </a:ext>
            </a:extLst>
          </p:cNvPr>
          <p:cNvGrpSpPr/>
          <p:nvPr/>
        </p:nvGrpSpPr>
        <p:grpSpPr>
          <a:xfrm>
            <a:off x="6838336" y="1025013"/>
            <a:ext cx="3200400" cy="3114020"/>
            <a:chOff x="5334000" y="1143000"/>
            <a:chExt cx="3200400" cy="311402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02BD14C-BDF9-41DC-87AB-DB62303476A3}"/>
                </a:ext>
              </a:extLst>
            </p:cNvPr>
            <p:cNvCxnSpPr>
              <a:stCxn id="7" idx="6"/>
            </p:cNvCxnSpPr>
            <p:nvPr/>
          </p:nvCxnSpPr>
          <p:spPr>
            <a:xfrm flipH="1">
              <a:off x="6705600" y="2819400"/>
              <a:ext cx="1524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2349D3-9169-42FE-BE3C-B353BA9CB376}"/>
                </a:ext>
              </a:extLst>
            </p:cNvPr>
            <p:cNvSpPr/>
            <p:nvPr/>
          </p:nvSpPr>
          <p:spPr>
            <a:xfrm>
              <a:off x="5334000" y="1447800"/>
              <a:ext cx="2895600" cy="2743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A23CC3-82D8-45F9-A94A-3452C1BEEED8}"/>
                </a:ext>
              </a:extLst>
            </p:cNvPr>
            <p:cNvCxnSpPr/>
            <p:nvPr/>
          </p:nvCxnSpPr>
          <p:spPr>
            <a:xfrm rot="5400000" flipH="1" flipV="1">
              <a:off x="6324600" y="1905000"/>
              <a:ext cx="129540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2AF2BC-DB61-405D-99CB-93CC1EABACEC}"/>
                </a:ext>
              </a:extLst>
            </p:cNvPr>
            <p:cNvSpPr txBox="1"/>
            <p:nvPr/>
          </p:nvSpPr>
          <p:spPr>
            <a:xfrm>
              <a:off x="6934200" y="2819401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123053F-7845-4D7C-A3EA-680091A87525}"/>
                </a:ext>
              </a:extLst>
            </p:cNvPr>
            <p:cNvSpPr/>
            <p:nvPr/>
          </p:nvSpPr>
          <p:spPr>
            <a:xfrm rot="2973918">
              <a:off x="7590538" y="1572353"/>
              <a:ext cx="102635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514A21C-5878-42CE-A874-68F8C3931823}"/>
                </a:ext>
              </a:extLst>
            </p:cNvPr>
            <p:cNvSpPr txBox="1"/>
            <p:nvPr/>
          </p:nvSpPr>
          <p:spPr>
            <a:xfrm>
              <a:off x="7162800" y="1143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1880B8-9E3A-4356-8A34-5DC0B423E984}"/>
                </a:ext>
              </a:extLst>
            </p:cNvPr>
            <p:cNvSpPr txBox="1"/>
            <p:nvPr/>
          </p:nvSpPr>
          <p:spPr>
            <a:xfrm>
              <a:off x="8229600" y="2667000"/>
              <a:ext cx="30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7C0D0BE-B921-4E99-B3DC-0977511BC555}"/>
                </a:ext>
              </a:extLst>
            </p:cNvPr>
            <p:cNvSpPr txBox="1"/>
            <p:nvPr/>
          </p:nvSpPr>
          <p:spPr>
            <a:xfrm>
              <a:off x="6324600" y="2667000"/>
              <a:ext cx="381000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4F7911-8275-4727-A111-8E86A3ABC302}"/>
                </a:ext>
              </a:extLst>
            </p:cNvPr>
            <p:cNvSpPr txBox="1"/>
            <p:nvPr/>
          </p:nvSpPr>
          <p:spPr>
            <a:xfrm>
              <a:off x="5410200" y="3733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1BFD8370-084E-4E6E-B0D2-38CB34AC15AB}"/>
                </a:ext>
              </a:extLst>
            </p:cNvPr>
            <p:cNvSpPr/>
            <p:nvPr/>
          </p:nvSpPr>
          <p:spPr>
            <a:xfrm>
              <a:off x="6976403" y="2169251"/>
              <a:ext cx="414997" cy="650149"/>
            </a:xfrm>
            <a:custGeom>
              <a:avLst/>
              <a:gdLst>
                <a:gd name="connsiteX0" fmla="*/ 182880 w 337625"/>
                <a:gd name="connsiteY0" fmla="*/ 656011 h 656011"/>
                <a:gd name="connsiteX1" fmla="*/ 225083 w 337625"/>
                <a:gd name="connsiteY1" fmla="*/ 641943 h 656011"/>
                <a:gd name="connsiteX2" fmla="*/ 337625 w 337625"/>
                <a:gd name="connsiteY2" fmla="*/ 557537 h 656011"/>
                <a:gd name="connsiteX3" fmla="*/ 323557 w 337625"/>
                <a:gd name="connsiteY3" fmla="*/ 233980 h 656011"/>
                <a:gd name="connsiteX4" fmla="*/ 295422 w 337625"/>
                <a:gd name="connsiteY4" fmla="*/ 149574 h 656011"/>
                <a:gd name="connsiteX5" fmla="*/ 267286 w 337625"/>
                <a:gd name="connsiteY5" fmla="*/ 121438 h 656011"/>
                <a:gd name="connsiteX6" fmla="*/ 196948 w 337625"/>
                <a:gd name="connsiteY6" fmla="*/ 65167 h 656011"/>
                <a:gd name="connsiteX7" fmla="*/ 168812 w 337625"/>
                <a:gd name="connsiteY7" fmla="*/ 37032 h 656011"/>
                <a:gd name="connsiteX8" fmla="*/ 0 w 337625"/>
                <a:gd name="connsiteY8" fmla="*/ 8897 h 65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625" h="656011">
                  <a:moveTo>
                    <a:pt x="182880" y="656011"/>
                  </a:moveTo>
                  <a:cubicBezTo>
                    <a:pt x="196948" y="651322"/>
                    <a:pt x="212120" y="649144"/>
                    <a:pt x="225083" y="641943"/>
                  </a:cubicBezTo>
                  <a:cubicBezTo>
                    <a:pt x="296662" y="602176"/>
                    <a:pt x="294938" y="600223"/>
                    <a:pt x="337625" y="557537"/>
                  </a:cubicBezTo>
                  <a:cubicBezTo>
                    <a:pt x="332936" y="449685"/>
                    <a:pt x="334665" y="341361"/>
                    <a:pt x="323557" y="233980"/>
                  </a:cubicBezTo>
                  <a:cubicBezTo>
                    <a:pt x="320505" y="204480"/>
                    <a:pt x="316393" y="170545"/>
                    <a:pt x="295422" y="149574"/>
                  </a:cubicBezTo>
                  <a:cubicBezTo>
                    <a:pt x="286043" y="140195"/>
                    <a:pt x="275572" y="131795"/>
                    <a:pt x="267286" y="121438"/>
                  </a:cubicBezTo>
                  <a:cubicBezTo>
                    <a:pt x="221009" y="63591"/>
                    <a:pt x="263888" y="87481"/>
                    <a:pt x="196948" y="65167"/>
                  </a:cubicBezTo>
                  <a:cubicBezTo>
                    <a:pt x="187569" y="55789"/>
                    <a:pt x="180675" y="42963"/>
                    <a:pt x="168812" y="37032"/>
                  </a:cubicBezTo>
                  <a:cubicBezTo>
                    <a:pt x="94747" y="0"/>
                    <a:pt x="78931" y="8897"/>
                    <a:pt x="0" y="889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9FCF693-DC93-468D-BDD3-51B3C64812AE}"/>
              </a:ext>
            </a:extLst>
          </p:cNvPr>
          <p:cNvSpPr txBox="1"/>
          <p:nvPr/>
        </p:nvSpPr>
        <p:spPr>
          <a:xfrm>
            <a:off x="2037736" y="263013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রেডিয়ান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B59078AA-0D58-43F9-9AEE-512F1EB30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5F725A25-6219-4164-AF9D-12D3C0F85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2F77BE9A-A8A4-4471-B94C-6E9D491AF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101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2F38A6-A878-4021-984B-55CA232F21C4}"/>
              </a:ext>
            </a:extLst>
          </p:cNvPr>
          <p:cNvSpPr txBox="1"/>
          <p:nvPr/>
        </p:nvSpPr>
        <p:spPr>
          <a:xfrm>
            <a:off x="2266336" y="1253613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AB =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পরিধির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চতুর্থাংশ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BA287702-A1DF-4414-B5AF-3AD97CBAB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16CC761E-6BD8-4023-AD00-2722A8257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67CB1D39-30ED-482A-8D52-BDB540A41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729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7E4F970-D253-41C8-AD8A-4BB3D4CF3E86}"/>
              </a:ext>
            </a:extLst>
          </p:cNvPr>
          <p:cNvGrpSpPr/>
          <p:nvPr/>
        </p:nvGrpSpPr>
        <p:grpSpPr>
          <a:xfrm>
            <a:off x="8057536" y="872613"/>
            <a:ext cx="457200" cy="1829594"/>
            <a:chOff x="6553200" y="990600"/>
            <a:chExt cx="457200" cy="182959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6F546DF-CC8A-4852-81C3-5003E0EBEA5E}"/>
                </a:ext>
              </a:extLst>
            </p:cNvPr>
            <p:cNvCxnSpPr/>
            <p:nvPr/>
          </p:nvCxnSpPr>
          <p:spPr>
            <a:xfrm rot="5400000" flipH="1" flipV="1">
              <a:off x="5980906" y="2095500"/>
              <a:ext cx="1448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ABEA1C-AFFE-48D4-96DF-59DF1E2E3B96}"/>
                </a:ext>
              </a:extLst>
            </p:cNvPr>
            <p:cNvSpPr txBox="1"/>
            <p:nvPr/>
          </p:nvSpPr>
          <p:spPr>
            <a:xfrm>
              <a:off x="6553200" y="9906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20F3FC-EDFC-4030-A2C1-A7B18FEFA584}"/>
                </a:ext>
              </a:extLst>
            </p:cNvPr>
            <p:cNvGrpSpPr/>
            <p:nvPr/>
          </p:nvGrpSpPr>
          <p:grpSpPr>
            <a:xfrm>
              <a:off x="6705600" y="2514600"/>
              <a:ext cx="304800" cy="305594"/>
              <a:chOff x="5257800" y="2209800"/>
              <a:chExt cx="610394" cy="457994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25CA128-EF58-44C0-843B-BC9537B2DABA}"/>
                  </a:ext>
                </a:extLst>
              </p:cNvPr>
              <p:cNvCxnSpPr/>
              <p:nvPr/>
            </p:nvCxnSpPr>
            <p:spPr>
              <a:xfrm>
                <a:off x="5257800" y="2209800"/>
                <a:ext cx="609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6BBD86C-282E-45E1-8643-7D09BBDDCC87}"/>
                  </a:ext>
                </a:extLst>
              </p:cNvPr>
              <p:cNvCxnSpPr/>
              <p:nvPr/>
            </p:nvCxnSpPr>
            <p:spPr>
              <a:xfrm rot="5400000">
                <a:off x="5638800" y="2438400"/>
                <a:ext cx="457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B9B7D92-D9F7-42B5-9684-7FAD6CA3EE8D}"/>
              </a:ext>
            </a:extLst>
          </p:cNvPr>
          <p:cNvSpPr txBox="1"/>
          <p:nvPr/>
        </p:nvSpPr>
        <p:spPr>
          <a:xfrm>
            <a:off x="2418736" y="796413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PB = r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6F6A74-3764-4DC2-864B-0D5EA259AC09}"/>
              </a:ext>
            </a:extLst>
          </p:cNvPr>
          <p:cNvGrpSpPr/>
          <p:nvPr/>
        </p:nvGrpSpPr>
        <p:grpSpPr>
          <a:xfrm>
            <a:off x="3409336" y="1634613"/>
            <a:ext cx="2362200" cy="914399"/>
            <a:chOff x="1905000" y="2590800"/>
            <a:chExt cx="2362200" cy="91439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4E2894D-5CA0-4097-8121-CE7104BBE6CA}"/>
                </a:ext>
              </a:extLst>
            </p:cNvPr>
            <p:cNvGrpSpPr/>
            <p:nvPr/>
          </p:nvGrpSpPr>
          <p:grpSpPr>
            <a:xfrm>
              <a:off x="1905000" y="2590800"/>
              <a:ext cx="1447800" cy="914399"/>
              <a:chOff x="1676400" y="1600200"/>
              <a:chExt cx="1447800" cy="874931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CAA3C82-B567-4DAE-AFCE-28042A7D1065}"/>
                  </a:ext>
                </a:extLst>
              </p:cNvPr>
              <p:cNvSpPr txBox="1"/>
              <p:nvPr/>
            </p:nvSpPr>
            <p:spPr>
              <a:xfrm>
                <a:off x="1676400" y="1828800"/>
                <a:ext cx="304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= </a:t>
                </a:r>
              </a:p>
            </p:txBody>
          </p:sp>
          <p:pic>
            <p:nvPicPr>
              <p:cNvPr id="36" name="Picture 8">
                <a:extLst>
                  <a:ext uri="{FF2B5EF4-FFF2-40B4-BE49-F238E27FC236}">
                    <a16:creationId xmlns:a16="http://schemas.microsoft.com/office/drawing/2014/main" id="{A2637B2E-C3CE-4188-84B9-382B86A1EA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57400" y="1600200"/>
                <a:ext cx="1066800" cy="762000"/>
              </a:xfrm>
              <a:prstGeom prst="rect">
                <a:avLst/>
              </a:prstGeom>
              <a:noFill/>
            </p:spPr>
          </p:pic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8759153-2F08-4129-A9CB-EB71D5357365}"/>
                </a:ext>
              </a:extLst>
            </p:cNvPr>
            <p:cNvSpPr txBox="1"/>
            <p:nvPr/>
          </p:nvSpPr>
          <p:spPr>
            <a:xfrm>
              <a:off x="3352800" y="2743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5D2E8DB-CFC1-46E2-AD3F-1B9741BF7FC7}"/>
              </a:ext>
            </a:extLst>
          </p:cNvPr>
          <p:cNvGrpSpPr/>
          <p:nvPr/>
        </p:nvGrpSpPr>
        <p:grpSpPr>
          <a:xfrm>
            <a:off x="3485536" y="2472813"/>
            <a:ext cx="1828800" cy="685800"/>
            <a:chOff x="1981200" y="3429000"/>
            <a:chExt cx="1828800" cy="685800"/>
          </a:xfrm>
        </p:grpSpPr>
        <p:pic>
          <p:nvPicPr>
            <p:cNvPr id="38" name="Picture 10">
              <a:extLst>
                <a:ext uri="{FF2B5EF4-FFF2-40B4-BE49-F238E27FC236}">
                  <a16:creationId xmlns:a16="http://schemas.microsoft.com/office/drawing/2014/main" id="{01B373CC-C05C-46B6-A044-9D892988B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81200" y="3429000"/>
              <a:ext cx="769434" cy="685800"/>
            </a:xfrm>
            <a:prstGeom prst="rect">
              <a:avLst/>
            </a:prstGeom>
            <a:noFill/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0D5F8D6-D5DA-4DAD-AD0A-81E0A90E02A1}"/>
                </a:ext>
              </a:extLst>
            </p:cNvPr>
            <p:cNvSpPr txBox="1"/>
            <p:nvPr/>
          </p:nvSpPr>
          <p:spPr>
            <a:xfrm>
              <a:off x="2895600" y="3505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একক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55C1C9-3DD5-43CC-BA19-1BD4416330E0}"/>
              </a:ext>
            </a:extLst>
          </p:cNvPr>
          <p:cNvGrpSpPr/>
          <p:nvPr/>
        </p:nvGrpSpPr>
        <p:grpSpPr>
          <a:xfrm>
            <a:off x="2113936" y="3006213"/>
            <a:ext cx="3302998" cy="1181100"/>
            <a:chOff x="457200" y="3124200"/>
            <a:chExt cx="3455398" cy="14097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A79B685-F6DF-43E1-A719-092177F0409B}"/>
                </a:ext>
              </a:extLst>
            </p:cNvPr>
            <p:cNvGrpSpPr/>
            <p:nvPr/>
          </p:nvGrpSpPr>
          <p:grpSpPr>
            <a:xfrm>
              <a:off x="1524000" y="3505200"/>
              <a:ext cx="2388598" cy="1028700"/>
              <a:chOff x="1447800" y="2514600"/>
              <a:chExt cx="2388598" cy="1028700"/>
            </a:xfrm>
          </p:grpSpPr>
          <p:pic>
            <p:nvPicPr>
              <p:cNvPr id="43" name="Picture 4">
                <a:extLst>
                  <a:ext uri="{FF2B5EF4-FFF2-40B4-BE49-F238E27FC236}">
                    <a16:creationId xmlns:a16="http://schemas.microsoft.com/office/drawing/2014/main" id="{487CE562-B1D3-41E4-ABFA-1BB84F2F9E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447800" y="2590800"/>
                <a:ext cx="1005417" cy="952500"/>
              </a:xfrm>
              <a:prstGeom prst="rect">
                <a:avLst/>
              </a:prstGeom>
              <a:noFill/>
            </p:spPr>
          </p:pic>
          <p:pic>
            <p:nvPicPr>
              <p:cNvPr id="44" name="Picture 3">
                <a:extLst>
                  <a:ext uri="{FF2B5EF4-FFF2-40B4-BE49-F238E27FC236}">
                    <a16:creationId xmlns:a16="http://schemas.microsoft.com/office/drawing/2014/main" id="{290ABAFA-12E8-4E61-AD50-F58B996C5C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43200" y="2514600"/>
                <a:ext cx="1093198" cy="981075"/>
              </a:xfrm>
              <a:prstGeom prst="rect">
                <a:avLst/>
              </a:prstGeom>
              <a:noFill/>
            </p:spPr>
          </p:pic>
          <p:sp>
            <p:nvSpPr>
              <p:cNvPr id="45" name="Rectangle 6">
                <a:extLst>
                  <a:ext uri="{FF2B5EF4-FFF2-40B4-BE49-F238E27FC236}">
                    <a16:creationId xmlns:a16="http://schemas.microsoft.com/office/drawing/2014/main" id="{995BCD02-E8EC-4B0F-A241-52BFA63B2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400" y="2819400"/>
                <a:ext cx="457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= 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7DFABC3-9DA3-4194-8521-FEE9D281FE9B}"/>
                </a:ext>
              </a:extLst>
            </p:cNvPr>
            <p:cNvSpPr txBox="1"/>
            <p:nvPr/>
          </p:nvSpPr>
          <p:spPr>
            <a:xfrm>
              <a:off x="457200" y="3124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itchFamily="2" charset="0"/>
                  <a:cs typeface="NikoshBAN" pitchFamily="2" charset="0"/>
                </a:rPr>
                <a:t>এখন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,</a:t>
              </a:r>
            </a:p>
          </p:txBody>
        </p:sp>
      </p:grpSp>
      <p:sp>
        <p:nvSpPr>
          <p:cNvPr id="46" name="Rectangle 2">
            <a:extLst>
              <a:ext uri="{FF2B5EF4-FFF2-40B4-BE49-F238E27FC236}">
                <a16:creationId xmlns:a16="http://schemas.microsoft.com/office/drawing/2014/main" id="{879BDA0D-099A-4B27-BAC3-1DBB16FCB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F5737631-18C6-4CFF-8E6B-0386BA286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872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AC405E66-5722-459B-90FA-5367D404F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BE257EA-C893-4A93-951D-74D0148AC7F7}"/>
              </a:ext>
            </a:extLst>
          </p:cNvPr>
          <p:cNvGrpSpPr/>
          <p:nvPr/>
        </p:nvGrpSpPr>
        <p:grpSpPr>
          <a:xfrm>
            <a:off x="2494936" y="4149213"/>
            <a:ext cx="3505200" cy="996532"/>
            <a:chOff x="1066800" y="4495800"/>
            <a:chExt cx="3505200" cy="996532"/>
          </a:xfrm>
        </p:grpSpPr>
        <p:pic>
          <p:nvPicPr>
            <p:cNvPr id="50" name="Picture 1">
              <a:extLst>
                <a:ext uri="{FF2B5EF4-FFF2-40B4-BE49-F238E27FC236}">
                  <a16:creationId xmlns:a16="http://schemas.microsoft.com/office/drawing/2014/main" id="{E46C4C1F-AB44-4497-85F7-52BD6EAFA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4495800"/>
              <a:ext cx="2971800" cy="996532"/>
            </a:xfrm>
            <a:prstGeom prst="rect">
              <a:avLst/>
            </a:prstGeom>
            <a:noFill/>
          </p:spPr>
        </p:pic>
        <p:pic>
          <p:nvPicPr>
            <p:cNvPr id="51" name="Picture 4">
              <a:extLst>
                <a:ext uri="{FF2B5EF4-FFF2-40B4-BE49-F238E27FC236}">
                  <a16:creationId xmlns:a16="http://schemas.microsoft.com/office/drawing/2014/main" id="{70B4C24E-1C75-4839-8CF4-413656AB57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66800" y="4495800"/>
              <a:ext cx="533400" cy="833438"/>
            </a:xfrm>
            <a:prstGeom prst="rect">
              <a:avLst/>
            </a:prstGeom>
            <a:noFill/>
          </p:spPr>
        </p:pic>
      </p:grpSp>
      <p:sp>
        <p:nvSpPr>
          <p:cNvPr id="52" name="Rectangle 6">
            <a:extLst>
              <a:ext uri="{FF2B5EF4-FFF2-40B4-BE49-F238E27FC236}">
                <a16:creationId xmlns:a16="http://schemas.microsoft.com/office/drawing/2014/main" id="{27716A98-6807-4F06-9814-A12785961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577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id="{CEB11E51-2023-4BD6-9A39-8AB29F350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D2A01EC-ED45-4DAB-BED4-E1581FEFADEC}"/>
              </a:ext>
            </a:extLst>
          </p:cNvPr>
          <p:cNvGrpSpPr/>
          <p:nvPr/>
        </p:nvGrpSpPr>
        <p:grpSpPr>
          <a:xfrm>
            <a:off x="6152536" y="4149213"/>
            <a:ext cx="3886200" cy="642483"/>
            <a:chOff x="2590800" y="5334000"/>
            <a:chExt cx="3886200" cy="64248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D11C61C-1E76-49C9-BE16-E45F53CB16B3}"/>
                </a:ext>
              </a:extLst>
            </p:cNvPr>
            <p:cNvSpPr txBox="1"/>
            <p:nvPr/>
          </p:nvSpPr>
          <p:spPr>
            <a:xfrm>
              <a:off x="3505200" y="5334000"/>
              <a:ext cx="2971800" cy="493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সমকোণ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6" name="Picture 7">
              <a:extLst>
                <a:ext uri="{FF2B5EF4-FFF2-40B4-BE49-F238E27FC236}">
                  <a16:creationId xmlns:a16="http://schemas.microsoft.com/office/drawing/2014/main" id="{2A20A0E0-4863-4AEE-9809-506B723ADA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0800" y="5334000"/>
              <a:ext cx="856422" cy="642483"/>
            </a:xfrm>
            <a:prstGeom prst="rect">
              <a:avLst/>
            </a:prstGeom>
            <a:noFill/>
          </p:spPr>
        </p:pic>
      </p:grpSp>
      <p:sp>
        <p:nvSpPr>
          <p:cNvPr id="57" name="Rectangle 11">
            <a:extLst>
              <a:ext uri="{FF2B5EF4-FFF2-40B4-BE49-F238E27FC236}">
                <a16:creationId xmlns:a16="http://schemas.microsoft.com/office/drawing/2014/main" id="{BED48B7B-E54A-417F-96EB-C61DA6552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EFD87B1-5C4D-4549-9089-C125BA2778E2}"/>
              </a:ext>
            </a:extLst>
          </p:cNvPr>
          <p:cNvGrpSpPr/>
          <p:nvPr/>
        </p:nvGrpSpPr>
        <p:grpSpPr>
          <a:xfrm>
            <a:off x="2494936" y="5139813"/>
            <a:ext cx="3026464" cy="741744"/>
            <a:chOff x="685800" y="5334000"/>
            <a:chExt cx="3026464" cy="74174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0443461-49EB-49BD-B87D-423CC49EE8EB}"/>
                </a:ext>
              </a:extLst>
            </p:cNvPr>
            <p:cNvSpPr txBox="1"/>
            <p:nvPr/>
          </p:nvSpPr>
          <p:spPr>
            <a:xfrm>
              <a:off x="685800" y="54102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রেডিয়ান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0" name="Picture 10">
              <a:extLst>
                <a:ext uri="{FF2B5EF4-FFF2-40B4-BE49-F238E27FC236}">
                  <a16:creationId xmlns:a16="http://schemas.microsoft.com/office/drawing/2014/main" id="{DBC96E16-5438-4370-8435-92CBB5190E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5334000"/>
              <a:ext cx="1426264" cy="741744"/>
            </a:xfrm>
            <a:prstGeom prst="rect">
              <a:avLst/>
            </a:prstGeom>
            <a:noFill/>
          </p:spPr>
        </p:pic>
      </p:grpSp>
      <p:sp>
        <p:nvSpPr>
          <p:cNvPr id="61" name="Rectangle 12">
            <a:extLst>
              <a:ext uri="{FF2B5EF4-FFF2-40B4-BE49-F238E27FC236}">
                <a16:creationId xmlns:a16="http://schemas.microsoft.com/office/drawing/2014/main" id="{82E34AE6-DB95-49D7-8CF7-570F334BD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7773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14">
            <a:extLst>
              <a:ext uri="{FF2B5EF4-FFF2-40B4-BE49-F238E27FC236}">
                <a16:creationId xmlns:a16="http://schemas.microsoft.com/office/drawing/2014/main" id="{D5641AEA-D88A-4CAE-BF9F-5865EBF1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" name="Picture 13">
            <a:extLst>
              <a:ext uri="{FF2B5EF4-FFF2-40B4-BE49-F238E27FC236}">
                <a16:creationId xmlns:a16="http://schemas.microsoft.com/office/drawing/2014/main" id="{CC61DC7D-ADE3-433C-B981-306390B0A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1536" y="4987413"/>
            <a:ext cx="2209800" cy="997345"/>
          </a:xfrm>
          <a:prstGeom prst="rect">
            <a:avLst/>
          </a:prstGeom>
          <a:noFill/>
        </p:spPr>
      </p:pic>
      <p:sp>
        <p:nvSpPr>
          <p:cNvPr id="64" name="Rectangle 15">
            <a:extLst>
              <a:ext uri="{FF2B5EF4-FFF2-40B4-BE49-F238E27FC236}">
                <a16:creationId xmlns:a16="http://schemas.microsoft.com/office/drawing/2014/main" id="{583A4E34-A892-4F5D-8D46-6A9D03923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824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17">
            <a:extLst>
              <a:ext uri="{FF2B5EF4-FFF2-40B4-BE49-F238E27FC236}">
                <a16:creationId xmlns:a16="http://schemas.microsoft.com/office/drawing/2014/main" id="{F31EB29D-6411-414C-9BE9-7B18394AB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-11798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6" name="Picture 16">
            <a:extLst>
              <a:ext uri="{FF2B5EF4-FFF2-40B4-BE49-F238E27FC236}">
                <a16:creationId xmlns:a16="http://schemas.microsoft.com/office/drawing/2014/main" id="{1AF64EC6-BC38-4E9F-A953-B20784A04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33736" y="5041359"/>
            <a:ext cx="2133600" cy="936653"/>
          </a:xfrm>
          <a:prstGeom prst="rect">
            <a:avLst/>
          </a:prstGeom>
          <a:noFill/>
        </p:spPr>
      </p:pic>
      <p:sp>
        <p:nvSpPr>
          <p:cNvPr id="67" name="Rectangle 18">
            <a:extLst>
              <a:ext uri="{FF2B5EF4-FFF2-40B4-BE49-F238E27FC236}">
                <a16:creationId xmlns:a16="http://schemas.microsoft.com/office/drawing/2014/main" id="{8C1E2EBD-F7A2-4F4B-A5BD-2C2D6BA1A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336" y="758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F71061-F4C7-4721-91FF-DF3266CCC91E}"/>
              </a:ext>
            </a:extLst>
          </p:cNvPr>
          <p:cNvSpPr txBox="1"/>
          <p:nvPr/>
        </p:nvSpPr>
        <p:spPr>
          <a:xfrm>
            <a:off x="1885336" y="5901813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  <a:sym typeface="Symbol"/>
              </a:rPr>
              <a:t>সুতরাং</a:t>
            </a:r>
            <a:r>
              <a:rPr lang="en-US" sz="2800" dirty="0">
                <a:latin typeface="NikoshBAN" pitchFamily="2" charset="0"/>
                <a:cs typeface="NikoshBAN" pitchFamily="2" charset="0"/>
                <a:sym typeface="Symbol"/>
              </a:rPr>
              <a:t>,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/>
              </a:rPr>
              <a:t> 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POB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ধ্রুবক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1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31" grpId="0"/>
      <p:bldP spid="68" grpId="0"/>
      <p:bldP spid="6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E7A6C-64A1-4325-B6A7-7AFE95FFD1B3}"/>
              </a:ext>
            </a:extLst>
          </p:cNvPr>
          <p:cNvSpPr txBox="1"/>
          <p:nvPr/>
        </p:nvSpPr>
        <p:spPr>
          <a:xfrm>
            <a:off x="4928419" y="1113503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BED6DD-2207-4AC6-A72B-C099112748C8}"/>
              </a:ext>
            </a:extLst>
          </p:cNvPr>
          <p:cNvSpPr txBox="1"/>
          <p:nvPr/>
        </p:nvSpPr>
        <p:spPr>
          <a:xfrm>
            <a:off x="3248757" y="2332703"/>
            <a:ext cx="663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ডিগ্রিতে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D941691A-811D-494E-86A6-05888BD07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1019" y="2408903"/>
            <a:ext cx="1941267" cy="537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83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63882A2-D539-4A15-A0EC-DF398F8DDCDC}"/>
              </a:ext>
            </a:extLst>
          </p:cNvPr>
          <p:cNvGrpSpPr/>
          <p:nvPr/>
        </p:nvGrpSpPr>
        <p:grpSpPr>
          <a:xfrm>
            <a:off x="2222091" y="897193"/>
            <a:ext cx="8458200" cy="3281303"/>
            <a:chOff x="304800" y="838200"/>
            <a:chExt cx="8458200" cy="328130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8EA9C7-34A3-49FC-8304-41AA5D5267D4}"/>
                </a:ext>
              </a:extLst>
            </p:cNvPr>
            <p:cNvSpPr txBox="1"/>
            <p:nvPr/>
          </p:nvSpPr>
          <p:spPr>
            <a:xfrm>
              <a:off x="2743200" y="838200"/>
              <a:ext cx="3505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u="sng" dirty="0" err="1"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4000" b="1" u="sng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D8EC8B7-3E0A-4723-8B35-B1D0FD30C791}"/>
                </a:ext>
              </a:extLst>
            </p:cNvPr>
            <p:cNvSpPr txBox="1"/>
            <p:nvPr/>
          </p:nvSpPr>
          <p:spPr>
            <a:xfrm>
              <a:off x="304800" y="2057400"/>
              <a:ext cx="8458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v"/>
              </a:pP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ত্রিকোণমিতিক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কোণ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কত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প্রকার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?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এক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রেডিয়ান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কোণ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কাকে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বলে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?</a:t>
              </a:r>
            </a:p>
            <a:p>
              <a:pPr>
                <a:buFont typeface="Wingdings" pitchFamily="2" charset="2"/>
                <a:buChar char="v"/>
              </a:pP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কোণের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ডিগ্রি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পরিমাপ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রেডিয়ান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পরিমাপের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মধ্যে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সম্পর্ক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?</a:t>
              </a:r>
            </a:p>
            <a:p>
              <a:pPr lvl="1">
                <a:buFont typeface="Wingdings" pitchFamily="2" charset="2"/>
                <a:buChar char="v"/>
              </a:pP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75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AC59712-B5C5-451A-9A58-C0F6BCB7AE6A}"/>
              </a:ext>
            </a:extLst>
          </p:cNvPr>
          <p:cNvGrpSpPr/>
          <p:nvPr/>
        </p:nvGrpSpPr>
        <p:grpSpPr>
          <a:xfrm>
            <a:off x="2121310" y="543232"/>
            <a:ext cx="7315200" cy="3811027"/>
            <a:chOff x="1219200" y="381000"/>
            <a:chExt cx="6625932" cy="3811027"/>
          </a:xfrm>
        </p:grpSpPr>
        <p:pic>
          <p:nvPicPr>
            <p:cNvPr id="6" name="Picture 5" descr="52566948.jpg">
              <a:extLst>
                <a:ext uri="{FF2B5EF4-FFF2-40B4-BE49-F238E27FC236}">
                  <a16:creationId xmlns:a16="http://schemas.microsoft.com/office/drawing/2014/main" id="{50B02331-0480-4AD6-BA3C-93D0AE1B9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r="8642" b="18577"/>
            <a:stretch>
              <a:fillRect/>
            </a:stretch>
          </p:blipFill>
          <p:spPr>
            <a:xfrm>
              <a:off x="1219200" y="381000"/>
              <a:ext cx="6625932" cy="3811027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0D59A2-6E01-4B18-BED6-C19FD402A9A3}"/>
                </a:ext>
              </a:extLst>
            </p:cNvPr>
            <p:cNvSpPr/>
            <p:nvPr/>
          </p:nvSpPr>
          <p:spPr>
            <a:xfrm>
              <a:off x="2667000" y="3200400"/>
              <a:ext cx="37338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48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7821460-4DDD-4FC0-B754-35ECBE015F90}"/>
              </a:ext>
            </a:extLst>
          </p:cNvPr>
          <p:cNvGrpSpPr/>
          <p:nvPr/>
        </p:nvGrpSpPr>
        <p:grpSpPr>
          <a:xfrm>
            <a:off x="1968910" y="4734232"/>
            <a:ext cx="7620000" cy="1200329"/>
            <a:chOff x="685800" y="4572000"/>
            <a:chExt cx="7620000" cy="120032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12BDB5-F52D-44B3-8E5C-84D49606CD60}"/>
                </a:ext>
              </a:extLst>
            </p:cNvPr>
            <p:cNvSpPr txBox="1"/>
            <p:nvPr/>
          </p:nvSpPr>
          <p:spPr>
            <a:xfrm>
              <a:off x="1524000" y="4572000"/>
              <a:ext cx="678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কোণটি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চতুর্ভাগে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অবস্থিত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তা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নির্ণয়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করবে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উক্ত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কোণটিকে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রেডিয়ানে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প্রকাশ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করবে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। </a:t>
              </a:r>
            </a:p>
          </p:txBody>
        </p:sp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id="{7A460A1C-84C3-4E4F-8E3A-CE47CCA4D8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0" y="4689810"/>
              <a:ext cx="762000" cy="501315"/>
            </a:xfrm>
            <a:prstGeom prst="rect">
              <a:avLst/>
            </a:prstGeom>
            <a:noFill/>
          </p:spPr>
        </p:pic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546AFE93-2A78-468C-8C90-9845957A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110" y="85755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pic>
        <p:nvPicPr>
          <p:cNvPr id="4" name="Picture 3" descr="51WYVT9176L.jpg">
            <a:extLst>
              <a:ext uri="{FF2B5EF4-FFF2-40B4-BE49-F238E27FC236}">
                <a16:creationId xmlns:a16="http://schemas.microsoft.com/office/drawing/2014/main" id="{832D3A19-F0DD-4AE1-B8F2-2445D3970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398207"/>
            <a:ext cx="4953000" cy="4495800"/>
          </a:xfrm>
          <a:prstGeom prst="rect">
            <a:avLst/>
          </a:prstGeom>
        </p:spPr>
      </p:pic>
      <p:sp>
        <p:nvSpPr>
          <p:cNvPr id="6" name="Horizontal Scroll 3">
            <a:extLst>
              <a:ext uri="{FF2B5EF4-FFF2-40B4-BE49-F238E27FC236}">
                <a16:creationId xmlns:a16="http://schemas.microsoft.com/office/drawing/2014/main" id="{633D13EF-C5E0-4B30-84F4-F17109809134}"/>
              </a:ext>
            </a:extLst>
          </p:cNvPr>
          <p:cNvSpPr/>
          <p:nvPr/>
        </p:nvSpPr>
        <p:spPr>
          <a:xfrm>
            <a:off x="2552700" y="4970207"/>
            <a:ext cx="7467600" cy="13716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1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52A71E-53CC-448A-AC7A-0BBB065F3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282" y="1333134"/>
            <a:ext cx="2275662" cy="2007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58A53FE-BFF2-4E1F-B699-67F3E192A451}"/>
              </a:ext>
            </a:extLst>
          </p:cNvPr>
          <p:cNvSpPr/>
          <p:nvPr/>
        </p:nvSpPr>
        <p:spPr>
          <a:xfrm>
            <a:off x="2012050" y="3854193"/>
            <a:ext cx="40937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মোঃ জয়নাল আবেদীন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গঙ্গার হাট এম এ এস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উচ্চ বিদ্যালয় </a:t>
            </a:r>
          </a:p>
          <a:p>
            <a:pPr algn="ctr"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০১৭৫১০৩৮১৯১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F916DE-D0C9-472B-881E-2583921FBE0B}"/>
              </a:ext>
            </a:extLst>
          </p:cNvPr>
          <p:cNvSpPr/>
          <p:nvPr/>
        </p:nvSpPr>
        <p:spPr>
          <a:xfrm>
            <a:off x="4212632" y="118783"/>
            <a:ext cx="40937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E35C63-6962-42AB-95B6-9C4EEC4E7CCF}"/>
              </a:ext>
            </a:extLst>
          </p:cNvPr>
          <p:cNvSpPr/>
          <p:nvPr/>
        </p:nvSpPr>
        <p:spPr>
          <a:xfrm flipH="1">
            <a:off x="6037252" y="2483304"/>
            <a:ext cx="45719" cy="34913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CE9BBB-B4D6-4C0D-A84F-1D882DF3F012}"/>
              </a:ext>
            </a:extLst>
          </p:cNvPr>
          <p:cNvSpPr/>
          <p:nvPr/>
        </p:nvSpPr>
        <p:spPr>
          <a:xfrm>
            <a:off x="6182032" y="2615368"/>
            <a:ext cx="45719" cy="3491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D2300-637E-4D1B-9B63-010B882A4DC9}"/>
              </a:ext>
            </a:extLst>
          </p:cNvPr>
          <p:cNvSpPr/>
          <p:nvPr/>
        </p:nvSpPr>
        <p:spPr>
          <a:xfrm>
            <a:off x="6334433" y="2831406"/>
            <a:ext cx="45719" cy="3491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9D106F-12F2-493F-901E-1737F550EEE0}"/>
              </a:ext>
            </a:extLst>
          </p:cNvPr>
          <p:cNvSpPr txBox="1"/>
          <p:nvPr/>
        </p:nvSpPr>
        <p:spPr>
          <a:xfrm>
            <a:off x="7007695" y="3552168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নবম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৪০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৩০/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/২০১৯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33CB00B-EF96-4479-8A4D-C4861059BE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24" y="1082399"/>
            <a:ext cx="1722116" cy="209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pic>
        <p:nvPicPr>
          <p:cNvPr id="4" name="Picture 3" descr="angles.png">
            <a:extLst>
              <a:ext uri="{FF2B5EF4-FFF2-40B4-BE49-F238E27FC236}">
                <a16:creationId xmlns:a16="http://schemas.microsoft.com/office/drawing/2014/main" id="{7D136E44-7D57-4599-94EB-CBB2063375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9091" r="2778" b="13636"/>
          <a:stretch>
            <a:fillRect/>
          </a:stretch>
        </p:blipFill>
        <p:spPr>
          <a:xfrm>
            <a:off x="2133600" y="353961"/>
            <a:ext cx="8001000" cy="1295400"/>
          </a:xfrm>
          <a:prstGeom prst="rect">
            <a:avLst/>
          </a:prstGeom>
        </p:spPr>
      </p:pic>
      <p:pic>
        <p:nvPicPr>
          <p:cNvPr id="6" name="Picture 5" descr="protractor-2-angles.gif">
            <a:extLst>
              <a:ext uri="{FF2B5EF4-FFF2-40B4-BE49-F238E27FC236}">
                <a16:creationId xmlns:a16="http://schemas.microsoft.com/office/drawing/2014/main" id="{27B7C67D-538D-4FD9-A2EC-1CE1B988C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335161"/>
            <a:ext cx="7315200" cy="3552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DE2FC6-C216-4E57-91FE-AEBE6EA24F6F}"/>
              </a:ext>
            </a:extLst>
          </p:cNvPr>
          <p:cNvSpPr txBox="1"/>
          <p:nvPr/>
        </p:nvSpPr>
        <p:spPr>
          <a:xfrm>
            <a:off x="2743200" y="5916561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চাঁদা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98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pic>
        <p:nvPicPr>
          <p:cNvPr id="4" name="Picture 3" descr="trig11.gif">
            <a:extLst>
              <a:ext uri="{FF2B5EF4-FFF2-40B4-BE49-F238E27FC236}">
                <a16:creationId xmlns:a16="http://schemas.microsoft.com/office/drawing/2014/main" id="{86703589-FA80-46DE-9BA2-99A350C5A0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245" r="4082" b="8511"/>
          <a:stretch>
            <a:fillRect/>
          </a:stretch>
        </p:blipFill>
        <p:spPr>
          <a:xfrm>
            <a:off x="2069690" y="3429000"/>
            <a:ext cx="3505200" cy="2590800"/>
          </a:xfrm>
          <a:prstGeom prst="rect">
            <a:avLst/>
          </a:prstGeom>
        </p:spPr>
      </p:pic>
      <p:pic>
        <p:nvPicPr>
          <p:cNvPr id="6" name="Picture 5" descr="223.gif">
            <a:extLst>
              <a:ext uri="{FF2B5EF4-FFF2-40B4-BE49-F238E27FC236}">
                <a16:creationId xmlns:a16="http://schemas.microsoft.com/office/drawing/2014/main" id="{11B89968-8CEC-411F-BAB4-278F6A77A7B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57732" b="57385"/>
          <a:stretch>
            <a:fillRect/>
          </a:stretch>
        </p:blipFill>
        <p:spPr>
          <a:xfrm>
            <a:off x="6565490" y="3429000"/>
            <a:ext cx="3505200" cy="2667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6A6BF9-232F-4619-9CE3-C127F24622B0}"/>
              </a:ext>
            </a:extLst>
          </p:cNvPr>
          <p:cNvSpPr txBox="1"/>
          <p:nvPr/>
        </p:nvSpPr>
        <p:spPr>
          <a:xfrm>
            <a:off x="6794090" y="5943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3F534-6A79-4AEE-9BF0-4224CC800581}"/>
              </a:ext>
            </a:extLst>
          </p:cNvPr>
          <p:cNvSpPr txBox="1"/>
          <p:nvPr/>
        </p:nvSpPr>
        <p:spPr>
          <a:xfrm>
            <a:off x="2298290" y="26670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সমতল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জ্যামিতিতে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BB02CC-3B9D-4C19-A3EA-C6E282F167E1}"/>
              </a:ext>
            </a:extLst>
          </p:cNvPr>
          <p:cNvSpPr txBox="1"/>
          <p:nvPr/>
        </p:nvSpPr>
        <p:spPr>
          <a:xfrm>
            <a:off x="1688690" y="6019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স্থানাঙ্ক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জ্যামিতিতে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4A449F-0DEB-4443-84E9-6BD515B5B0D1}"/>
              </a:ext>
            </a:extLst>
          </p:cNvPr>
          <p:cNvSpPr txBox="1"/>
          <p:nvPr/>
        </p:nvSpPr>
        <p:spPr>
          <a:xfrm>
            <a:off x="5955890" y="26670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সমতলে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ত্রিকোণমিতির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টাওয়ারের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294F45-8D2A-464C-BF1B-3BE211F62338}"/>
              </a:ext>
            </a:extLst>
          </p:cNvPr>
          <p:cNvGrpSpPr/>
          <p:nvPr/>
        </p:nvGrpSpPr>
        <p:grpSpPr>
          <a:xfrm>
            <a:off x="1993490" y="554183"/>
            <a:ext cx="3581400" cy="2189017"/>
            <a:chOff x="533400" y="477983"/>
            <a:chExt cx="3581400" cy="2189017"/>
          </a:xfrm>
        </p:grpSpPr>
        <p:pic>
          <p:nvPicPr>
            <p:cNvPr id="13" name="Picture 12" descr="Trigonometric_Triangle.svg.png">
              <a:extLst>
                <a:ext uri="{FF2B5EF4-FFF2-40B4-BE49-F238E27FC236}">
                  <a16:creationId xmlns:a16="http://schemas.microsoft.com/office/drawing/2014/main" id="{2AE794F9-14B9-4119-9047-066F151851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rcRect l="11095" t="-1785" r="26036" b="7144"/>
            <a:stretch>
              <a:fillRect/>
            </a:stretch>
          </p:blipFill>
          <p:spPr>
            <a:xfrm>
              <a:off x="609600" y="477983"/>
              <a:ext cx="3505200" cy="218901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290F459-A2A1-41EC-AFCB-2AE4A1C2F95B}"/>
                </a:ext>
              </a:extLst>
            </p:cNvPr>
            <p:cNvSpPr/>
            <p:nvPr/>
          </p:nvSpPr>
          <p:spPr>
            <a:xfrm>
              <a:off x="533400" y="1524000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E9047C5-15F6-4AD7-9A55-8C24F2E67BA2}"/>
              </a:ext>
            </a:extLst>
          </p:cNvPr>
          <p:cNvGrpSpPr/>
          <p:nvPr/>
        </p:nvGrpSpPr>
        <p:grpSpPr>
          <a:xfrm>
            <a:off x="6288631" y="533400"/>
            <a:ext cx="3858260" cy="2133600"/>
            <a:chOff x="4828541" y="457200"/>
            <a:chExt cx="3858260" cy="2133600"/>
          </a:xfrm>
        </p:grpSpPr>
        <p:pic>
          <p:nvPicPr>
            <p:cNvPr id="16" name="Picture 15" descr="height-and-distances-12-728.jpg cb=1326016394.jpg">
              <a:extLst>
                <a:ext uri="{FF2B5EF4-FFF2-40B4-BE49-F238E27FC236}">
                  <a16:creationId xmlns:a16="http://schemas.microsoft.com/office/drawing/2014/main" id="{B9418C57-6EAF-478B-81BF-2B7DB29C2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10909" t="9697" r="3636" b="22424"/>
            <a:stretch>
              <a:fillRect/>
            </a:stretch>
          </p:blipFill>
          <p:spPr>
            <a:xfrm>
              <a:off x="4828541" y="457200"/>
              <a:ext cx="3858260" cy="2133600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989B83-67CB-45DF-A613-304897AE17BA}"/>
                </a:ext>
              </a:extLst>
            </p:cNvPr>
            <p:cNvSpPr/>
            <p:nvPr/>
          </p:nvSpPr>
          <p:spPr>
            <a:xfrm>
              <a:off x="6019800" y="2286000"/>
              <a:ext cx="1447800" cy="228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3BE6EBB-FDEA-4DFC-A933-9E684CCA2D52}"/>
                </a:ext>
              </a:extLst>
            </p:cNvPr>
            <p:cNvSpPr/>
            <p:nvPr/>
          </p:nvSpPr>
          <p:spPr>
            <a:xfrm rot="14320074">
              <a:off x="6230990" y="677128"/>
              <a:ext cx="444309" cy="990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1A930E2-77C4-4C47-9DFF-244D44D327CB}"/>
                </a:ext>
              </a:extLst>
            </p:cNvPr>
            <p:cNvSpPr/>
            <p:nvPr/>
          </p:nvSpPr>
          <p:spPr>
            <a:xfrm>
              <a:off x="6248400" y="1828800"/>
              <a:ext cx="1371600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6F6B0A-BA39-46EA-A15D-CD652E7B88EA}"/>
                </a:ext>
              </a:extLst>
            </p:cNvPr>
            <p:cNvSpPr/>
            <p:nvPr/>
          </p:nvSpPr>
          <p:spPr>
            <a:xfrm rot="21228216">
              <a:off x="8203083" y="562626"/>
              <a:ext cx="457200" cy="1447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rPr>
                <a:t>টাওয়ার</a:t>
              </a:r>
              <a:endPara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784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F69B82-FD33-42C7-B08B-4D05BF16922F}"/>
              </a:ext>
            </a:extLst>
          </p:cNvPr>
          <p:cNvSpPr txBox="1"/>
          <p:nvPr/>
        </p:nvSpPr>
        <p:spPr>
          <a:xfrm>
            <a:off x="2649794" y="498988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c4ba4ce.gif">
            <a:extLst>
              <a:ext uri="{FF2B5EF4-FFF2-40B4-BE49-F238E27FC236}">
                <a16:creationId xmlns:a16="http://schemas.microsoft.com/office/drawing/2014/main" id="{1319889B-E262-4DCC-95AE-26FEBC568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443" y="2175388"/>
            <a:ext cx="5071871" cy="3962400"/>
          </a:xfrm>
          <a:prstGeom prst="rect">
            <a:avLst/>
          </a:prstGeom>
        </p:spPr>
      </p:pic>
      <p:pic>
        <p:nvPicPr>
          <p:cNvPr id="7" name="Picture 6" descr="angle-pi4.png">
            <a:extLst>
              <a:ext uri="{FF2B5EF4-FFF2-40B4-BE49-F238E27FC236}">
                <a16:creationId xmlns:a16="http://schemas.microsoft.com/office/drawing/2014/main" id="{F3E076A3-5E86-48C5-A235-7E4ACEBC36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1194" y="4232788"/>
            <a:ext cx="2819400" cy="2161361"/>
          </a:xfrm>
          <a:prstGeom prst="rect">
            <a:avLst/>
          </a:prstGeom>
        </p:spPr>
      </p:pic>
      <p:pic>
        <p:nvPicPr>
          <p:cNvPr id="8" name="Picture 7" descr="220px-Radian_cropped_color_svg.png">
            <a:extLst>
              <a:ext uri="{FF2B5EF4-FFF2-40B4-BE49-F238E27FC236}">
                <a16:creationId xmlns:a16="http://schemas.microsoft.com/office/drawing/2014/main" id="{CB8F10BD-10E7-4F26-9BA9-138360AC320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14545" b="9091"/>
          <a:stretch>
            <a:fillRect/>
          </a:stretch>
        </p:blipFill>
        <p:spPr>
          <a:xfrm>
            <a:off x="2344994" y="1794388"/>
            <a:ext cx="2853296" cy="223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240493-85E1-48E4-9546-08857CB14086}"/>
              </a:ext>
            </a:extLst>
          </p:cNvPr>
          <p:cNvSpPr txBox="1"/>
          <p:nvPr/>
        </p:nvSpPr>
        <p:spPr>
          <a:xfrm>
            <a:off x="3672348" y="712839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u="sng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2D608-B61B-42C8-897A-F0187EDA5773}"/>
              </a:ext>
            </a:extLst>
          </p:cNvPr>
          <p:cNvSpPr txBox="1"/>
          <p:nvPr/>
        </p:nvSpPr>
        <p:spPr>
          <a:xfrm>
            <a:off x="2300748" y="1932039"/>
            <a:ext cx="8229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রেডিয়ান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রেডিয়ান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1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pic>
        <p:nvPicPr>
          <p:cNvPr id="4" name="Picture 3" descr="135-angle.gif">
            <a:extLst>
              <a:ext uri="{FF2B5EF4-FFF2-40B4-BE49-F238E27FC236}">
                <a16:creationId xmlns:a16="http://schemas.microsoft.com/office/drawing/2014/main" id="{3B3E6044-913A-49BA-8775-3D66E7FC6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52274"/>
            <a:ext cx="3429000" cy="1785937"/>
          </a:xfrm>
          <a:prstGeom prst="rect">
            <a:avLst/>
          </a:prstGeom>
        </p:spPr>
      </p:pic>
      <p:pic>
        <p:nvPicPr>
          <p:cNvPr id="6" name="Picture 5" descr="geometry-notes-powerpoint-8-728.jpg">
            <a:extLst>
              <a:ext uri="{FF2B5EF4-FFF2-40B4-BE49-F238E27FC236}">
                <a16:creationId xmlns:a16="http://schemas.microsoft.com/office/drawing/2014/main" id="{FC95EFF3-E710-45D4-8F0F-CD485496E89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2967" t="64835" r="32967" b="11722"/>
          <a:stretch>
            <a:fillRect/>
          </a:stretch>
        </p:blipFill>
        <p:spPr>
          <a:xfrm>
            <a:off x="2147887" y="352272"/>
            <a:ext cx="3186113" cy="17874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0F6C9C-8316-4C4C-B669-04D0F4D22006}"/>
              </a:ext>
            </a:extLst>
          </p:cNvPr>
          <p:cNvSpPr txBox="1"/>
          <p:nvPr/>
        </p:nvSpPr>
        <p:spPr>
          <a:xfrm>
            <a:off x="1828800" y="2181072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সমতল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জ্যামিতিতে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360°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FABE68-15F8-488C-A5C4-C17F0C2D77FC}"/>
              </a:ext>
            </a:extLst>
          </p:cNvPr>
          <p:cNvSpPr txBox="1"/>
          <p:nvPr/>
        </p:nvSpPr>
        <p:spPr>
          <a:xfrm>
            <a:off x="6629400" y="3095472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E13CC0-DD02-404C-B3A0-5F64532BC556}"/>
              </a:ext>
            </a:extLst>
          </p:cNvPr>
          <p:cNvSpPr txBox="1"/>
          <p:nvPr/>
        </p:nvSpPr>
        <p:spPr>
          <a:xfrm>
            <a:off x="3048000" y="3171672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536298-6818-4B0B-8AE4-B5544EB21809}"/>
              </a:ext>
            </a:extLst>
          </p:cNvPr>
          <p:cNvSpPr txBox="1"/>
          <p:nvPr/>
        </p:nvSpPr>
        <p:spPr>
          <a:xfrm>
            <a:off x="2971800" y="492427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890518-54D1-4E00-BBFD-B17DC9E52091}"/>
              </a:ext>
            </a:extLst>
          </p:cNvPr>
          <p:cNvSpPr txBox="1"/>
          <p:nvPr/>
        </p:nvSpPr>
        <p:spPr>
          <a:xfrm>
            <a:off x="6858000" y="492427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BB02CA-9142-4AD2-97A1-F1DB101677CE}"/>
              </a:ext>
            </a:extLst>
          </p:cNvPr>
          <p:cNvSpPr txBox="1"/>
          <p:nvPr/>
        </p:nvSpPr>
        <p:spPr>
          <a:xfrm>
            <a:off x="1828800" y="591487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ত্রিকোণমিতিতে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360°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F763DF-F18A-4419-857B-2B6090C7164A}"/>
              </a:ext>
            </a:extLst>
          </p:cNvPr>
          <p:cNvGrpSpPr/>
          <p:nvPr/>
        </p:nvGrpSpPr>
        <p:grpSpPr>
          <a:xfrm>
            <a:off x="2716824" y="4162273"/>
            <a:ext cx="6350976" cy="537864"/>
            <a:chOff x="1345224" y="4343401"/>
            <a:chExt cx="6350976" cy="537864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9AA6B27-D306-4F7A-A3E9-E2828AD5C97D}"/>
                </a:ext>
              </a:extLst>
            </p:cNvPr>
            <p:cNvCxnSpPr/>
            <p:nvPr/>
          </p:nvCxnSpPr>
          <p:spPr>
            <a:xfrm rot="10800000">
              <a:off x="1676400" y="4570411"/>
              <a:ext cx="5105400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398A252-02CA-4AA7-9B2A-4FE3744709A9}"/>
                </a:ext>
              </a:extLst>
            </p:cNvPr>
            <p:cNvSpPr txBox="1"/>
            <p:nvPr/>
          </p:nvSpPr>
          <p:spPr>
            <a:xfrm>
              <a:off x="6858000" y="44196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pic>
          <p:nvPicPr>
            <p:cNvPr id="17" name="Picture 1">
              <a:extLst>
                <a:ext uri="{FF2B5EF4-FFF2-40B4-BE49-F238E27FC236}">
                  <a16:creationId xmlns:a16="http://schemas.microsoft.com/office/drawing/2014/main" id="{11BD9559-5012-4AA2-8337-CF7A67FCB2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45224" y="4343401"/>
              <a:ext cx="298937" cy="457199"/>
            </a:xfrm>
            <a:prstGeom prst="rect">
              <a:avLst/>
            </a:prstGeom>
            <a:noFill/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3279696-0E16-42BB-ADB1-E46E52CC7C86}"/>
              </a:ext>
            </a:extLst>
          </p:cNvPr>
          <p:cNvGrpSpPr/>
          <p:nvPr/>
        </p:nvGrpSpPr>
        <p:grpSpPr>
          <a:xfrm>
            <a:off x="5638006" y="2562072"/>
            <a:ext cx="457994" cy="3505200"/>
            <a:chOff x="4266406" y="2743200"/>
            <a:chExt cx="457994" cy="3505200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D4CBD74-05D7-46B5-A5A8-305AB2BC34B7}"/>
                </a:ext>
              </a:extLst>
            </p:cNvPr>
            <p:cNvCxnSpPr/>
            <p:nvPr/>
          </p:nvCxnSpPr>
          <p:spPr>
            <a:xfrm rot="5400000" flipH="1" flipV="1">
              <a:off x="2667000" y="4495800"/>
              <a:ext cx="3200400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7">
              <a:extLst>
                <a:ext uri="{FF2B5EF4-FFF2-40B4-BE49-F238E27FC236}">
                  <a16:creationId xmlns:a16="http://schemas.microsoft.com/office/drawing/2014/main" id="{76D3D988-C644-4BA2-ADFB-4EE566AB48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9600" y="5791200"/>
              <a:ext cx="281355" cy="457200"/>
            </a:xfrm>
            <a:prstGeom prst="rect">
              <a:avLst/>
            </a:prstGeom>
            <a:noFill/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669191-6A4A-4F2F-8D31-C377159D2371}"/>
                </a:ext>
              </a:extLst>
            </p:cNvPr>
            <p:cNvSpPr txBox="1"/>
            <p:nvPr/>
          </p:nvSpPr>
          <p:spPr>
            <a:xfrm>
              <a:off x="4343400" y="27432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CFE6A2-0A42-4E5F-9F7D-B9666B53BA31}"/>
                </a:ext>
              </a:extLst>
            </p:cNvPr>
            <p:cNvSpPr txBox="1"/>
            <p:nvPr/>
          </p:nvSpPr>
          <p:spPr>
            <a:xfrm>
              <a:off x="4267200" y="4572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89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pic>
        <p:nvPicPr>
          <p:cNvPr id="4" name="Picture 3" descr="unnamed.jpg">
            <a:extLst>
              <a:ext uri="{FF2B5EF4-FFF2-40B4-BE49-F238E27FC236}">
                <a16:creationId xmlns:a16="http://schemas.microsoft.com/office/drawing/2014/main" id="{D16CF931-B3CE-4028-949B-7587587DE5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260" t="12222" r="11112" b="41111"/>
          <a:stretch>
            <a:fillRect/>
          </a:stretch>
        </p:blipFill>
        <p:spPr>
          <a:xfrm>
            <a:off x="7487264" y="381000"/>
            <a:ext cx="2590801" cy="25305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4B6653-5462-4473-BF27-6C7F0B8ACFC8}"/>
              </a:ext>
            </a:extLst>
          </p:cNvPr>
          <p:cNvSpPr txBox="1"/>
          <p:nvPr/>
        </p:nvSpPr>
        <p:spPr>
          <a:xfrm>
            <a:off x="2000864" y="533400"/>
            <a:ext cx="487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D832A9-176D-46EF-9C3C-88ABD379C300}"/>
              </a:ext>
            </a:extLst>
          </p:cNvPr>
          <p:cNvSpPr txBox="1"/>
          <p:nvPr/>
        </p:nvSpPr>
        <p:spPr>
          <a:xfrm>
            <a:off x="7868264" y="2895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C420F-5691-4CE9-AA41-9C228BEFE0C0}"/>
              </a:ext>
            </a:extLst>
          </p:cNvPr>
          <p:cNvSpPr txBox="1"/>
          <p:nvPr/>
        </p:nvSpPr>
        <p:spPr>
          <a:xfrm>
            <a:off x="6496664" y="6019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7BC2A5-4644-4601-BCF8-36038151F12B}"/>
              </a:ext>
            </a:extLst>
          </p:cNvPr>
          <p:cNvGrpSpPr/>
          <p:nvPr/>
        </p:nvGrpSpPr>
        <p:grpSpPr>
          <a:xfrm>
            <a:off x="6649064" y="3429000"/>
            <a:ext cx="3505200" cy="2743200"/>
            <a:chOff x="4953000" y="3429000"/>
            <a:chExt cx="3505200" cy="274320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2D8D31E-ECC8-48CB-91E5-4C61E8DC710E}"/>
                </a:ext>
              </a:extLst>
            </p:cNvPr>
            <p:cNvCxnSpPr/>
            <p:nvPr/>
          </p:nvCxnSpPr>
          <p:spPr>
            <a:xfrm>
              <a:off x="4953000" y="4836898"/>
              <a:ext cx="3505200" cy="1545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E194571-2466-4AE6-B6FA-4A6386A21177}"/>
                </a:ext>
              </a:extLst>
            </p:cNvPr>
            <p:cNvCxnSpPr/>
            <p:nvPr/>
          </p:nvCxnSpPr>
          <p:spPr>
            <a:xfrm rot="5400000">
              <a:off x="5371289" y="4799823"/>
              <a:ext cx="2743200" cy="1554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7928DD5-C9C0-46F9-A600-6117B0F00BCA}"/>
                </a:ext>
              </a:extLst>
            </p:cNvPr>
            <p:cNvSpPr/>
            <p:nvPr/>
          </p:nvSpPr>
          <p:spPr>
            <a:xfrm>
              <a:off x="5867400" y="3962400"/>
              <a:ext cx="1640732" cy="163109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3ADABF-0320-431D-AB0A-B2C23B530572}"/>
              </a:ext>
            </a:extLst>
          </p:cNvPr>
          <p:cNvGrpSpPr/>
          <p:nvPr/>
        </p:nvGrpSpPr>
        <p:grpSpPr>
          <a:xfrm>
            <a:off x="2458064" y="3429000"/>
            <a:ext cx="3505200" cy="2743200"/>
            <a:chOff x="762000" y="3429000"/>
            <a:chExt cx="3505200" cy="2743200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4BA6727-725B-4840-BF89-1616B7E0383A}"/>
                </a:ext>
              </a:extLst>
            </p:cNvPr>
            <p:cNvCxnSpPr/>
            <p:nvPr/>
          </p:nvCxnSpPr>
          <p:spPr>
            <a:xfrm>
              <a:off x="762000" y="4836898"/>
              <a:ext cx="3505200" cy="1545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1096966-939C-4201-B0C8-5724B63E5A8A}"/>
                </a:ext>
              </a:extLst>
            </p:cNvPr>
            <p:cNvCxnSpPr/>
            <p:nvPr/>
          </p:nvCxnSpPr>
          <p:spPr>
            <a:xfrm rot="5400000">
              <a:off x="1180289" y="4799823"/>
              <a:ext cx="2743200" cy="1554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F0032DA-25AE-4422-A776-BCABC9F28B83}"/>
                </a:ext>
              </a:extLst>
            </p:cNvPr>
            <p:cNvSpPr/>
            <p:nvPr/>
          </p:nvSpPr>
          <p:spPr>
            <a:xfrm>
              <a:off x="1676400" y="3962400"/>
              <a:ext cx="1640732" cy="163109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0506EA6-56FA-4C60-82D1-FA0F83D2F76C}"/>
              </a:ext>
            </a:extLst>
          </p:cNvPr>
          <p:cNvSpPr txBox="1"/>
          <p:nvPr/>
        </p:nvSpPr>
        <p:spPr>
          <a:xfrm>
            <a:off x="2915264" y="6019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2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22A3EC-F320-41A6-A9B5-365A28E449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5E4F5-6CDB-44A5-AC30-A6D7714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80"/>
            <a:ext cx="12192000" cy="68689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9F200B7-CC3E-4DA2-828D-DFE4F4DA0630}"/>
              </a:ext>
            </a:extLst>
          </p:cNvPr>
          <p:cNvGrpSpPr/>
          <p:nvPr/>
        </p:nvGrpSpPr>
        <p:grpSpPr>
          <a:xfrm>
            <a:off x="2035277" y="2150807"/>
            <a:ext cx="3581400" cy="3352800"/>
            <a:chOff x="457200" y="2209800"/>
            <a:chExt cx="3581400" cy="335280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544CD9A-5A9F-4216-94CD-8B5230C3E120}"/>
                </a:ext>
              </a:extLst>
            </p:cNvPr>
            <p:cNvCxnSpPr/>
            <p:nvPr/>
          </p:nvCxnSpPr>
          <p:spPr>
            <a:xfrm flipV="1">
              <a:off x="457200" y="3959087"/>
              <a:ext cx="3581400" cy="728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67BE5B2-BD11-4ACF-8077-EF8A311A7697}"/>
                </a:ext>
              </a:extLst>
            </p:cNvPr>
            <p:cNvCxnSpPr/>
            <p:nvPr/>
          </p:nvCxnSpPr>
          <p:spPr>
            <a:xfrm rot="16200000" flipH="1">
              <a:off x="498410" y="3849655"/>
              <a:ext cx="3352800" cy="7309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46B8031-7A13-459B-8ACE-E12CBECBB488}"/>
              </a:ext>
            </a:extLst>
          </p:cNvPr>
          <p:cNvGrpSpPr/>
          <p:nvPr/>
        </p:nvGrpSpPr>
        <p:grpSpPr>
          <a:xfrm>
            <a:off x="6683477" y="2074607"/>
            <a:ext cx="3581400" cy="3352800"/>
            <a:chOff x="5105400" y="2133600"/>
            <a:chExt cx="3581400" cy="335280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A152BC6-E23B-43F7-89BF-371BF4E7E67E}"/>
                </a:ext>
              </a:extLst>
            </p:cNvPr>
            <p:cNvCxnSpPr/>
            <p:nvPr/>
          </p:nvCxnSpPr>
          <p:spPr>
            <a:xfrm flipV="1">
              <a:off x="5105400" y="3882887"/>
              <a:ext cx="3581400" cy="728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C648818-6403-4711-8D67-2149B21CA8B8}"/>
                </a:ext>
              </a:extLst>
            </p:cNvPr>
            <p:cNvCxnSpPr/>
            <p:nvPr/>
          </p:nvCxnSpPr>
          <p:spPr>
            <a:xfrm rot="16200000" flipH="1">
              <a:off x="5146610" y="3773455"/>
              <a:ext cx="3352800" cy="7309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9DE1D43-C116-45C6-937C-0F0DA67C6DE0}"/>
              </a:ext>
            </a:extLst>
          </p:cNvPr>
          <p:cNvSpPr txBox="1"/>
          <p:nvPr/>
        </p:nvSpPr>
        <p:spPr>
          <a:xfrm>
            <a:off x="2340077" y="703007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ত্রিকোণমিতিতে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59E4B2-05E8-4CA4-834E-F552D40C50BA}"/>
              </a:ext>
            </a:extLst>
          </p:cNvPr>
          <p:cNvSpPr txBox="1"/>
          <p:nvPr/>
        </p:nvSpPr>
        <p:spPr>
          <a:xfrm>
            <a:off x="1882877" y="5656007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430°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867304-1F76-4982-ACE5-BFF27DD67FB5}"/>
              </a:ext>
            </a:extLst>
          </p:cNvPr>
          <p:cNvSpPr txBox="1"/>
          <p:nvPr/>
        </p:nvSpPr>
        <p:spPr>
          <a:xfrm>
            <a:off x="6302477" y="5656007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430°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কোণটি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৩য়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749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351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JOYNAL</dc:creator>
  <cp:lastModifiedBy>JOYNAL</cp:lastModifiedBy>
  <cp:revision>11</cp:revision>
  <dcterms:created xsi:type="dcterms:W3CDTF">2019-11-08T00:13:56Z</dcterms:created>
  <dcterms:modified xsi:type="dcterms:W3CDTF">2019-11-08T08:04:20Z</dcterms:modified>
</cp:coreProperties>
</file>