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1" r:id="rId4"/>
    <p:sldId id="272" r:id="rId5"/>
    <p:sldId id="262" r:id="rId6"/>
    <p:sldId id="263" r:id="rId7"/>
    <p:sldId id="264" r:id="rId8"/>
    <p:sldId id="265" r:id="rId9"/>
    <p:sldId id="268" r:id="rId10"/>
    <p:sldId id="274" r:id="rId11"/>
    <p:sldId id="273" r:id="rId12"/>
    <p:sldId id="280" r:id="rId13"/>
    <p:sldId id="279" r:id="rId14"/>
    <p:sldId id="278" r:id="rId15"/>
    <p:sldId id="277" r:id="rId16"/>
    <p:sldId id="276" r:id="rId17"/>
    <p:sldId id="275" r:id="rId18"/>
    <p:sldId id="267" r:id="rId19"/>
    <p:sldId id="26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895600" y="3429000"/>
            <a:ext cx="3733800" cy="1905000"/>
          </a:xfrm>
          <a:prstGeom prst="horizontalScroll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 descr="rose_PNG6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72077" y="1414123"/>
            <a:ext cx="3886200" cy="27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ltry Farming in Pakis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5275384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73914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জনগণের অতিরিক্ত অর্থ সঞ্চয় হিসেবে গ্রহণ করে বিনিয়োগের জনব্য পুজি বা মূলধন গঠন  তার একটি বিশেষ উদ্দেশ্য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11LXJ_1_2000_1500_imgwatermark.png_0_0_80_l_b_20_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47244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267200"/>
            <a:ext cx="8153400" cy="10772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সামগ্রকভাবে অর্থনৈতিক উন্নয়নের সাথে সাথে জীবনযাত্রার মানোন্নয়ন করাও বাণিজ্যক ব্যাংকের ওকটি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62000"/>
            <a:ext cx="6781800" cy="3555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28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ব্যাংক থেকে ঋণ গ্রহনের দৃশ্য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953000"/>
            <a:ext cx="6781800" cy="1077218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কর্মকান্ডের প্রসার ঘটিয়ে কর্মসংস্থানের সুযোগ সৃষ্টি বাণিজ্যিক একটি উদ্দেশ্য।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2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467600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কাজ-					সময়-৬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বাণিজ্যক ব্যাংক  কিভাবে বেকারত্ব হ্রাস করছে ব্যাখ্যা কর।( দল- খ, গ, ঙ)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বাণিজ্যিক ব্যাংক জীবনযাত্রার মান উনবনায়নে সহায়ক ভূমিকা পালন করে,কথাটির সত্যতা প্রমান কর।(দল- খ, ঘ)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239000" cy="1008744"/>
          </a:xfrm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জনকল্যান মূলক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40115"/>
            <a:ext cx="7239000" cy="4303485"/>
          </a:xfr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930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DOEL\Desktop\bank\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C:\Users\DOEL\Desktop\bank\image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4876800" y="3124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219200" y="30480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লকার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228600" y="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495800"/>
            <a:ext cx="7086600" cy="10772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অর্থ, মূল্যবান গহনা ইত্যাদির নিরাপত্তা প্রদান বাণিজ্যিক ব্যাংকের একটি অন্যতম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 descr="G:\2011-04-21__bus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1"/>
            <a:ext cx="4668127" cy="28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BB-Injects-Tk.110-Bil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302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3672" y="2590800"/>
            <a:ext cx="157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429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581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624" y="31845"/>
            <a:ext cx="3733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648200"/>
            <a:ext cx="82296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কেন্দ্রীয় ব্যাংকের ঋণনীতি ও ঋণ নিয়ন্ত্রণ কার্যক্রমে অংশগ্রহণ ও সহযোগিতা প্রদান করা বাণিজ্যিক ব্যাংকের একটি অন্যতম উদ্দেশ্য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alal Ahmed\Desktop\Rabeya\Garments_Factory_in_Banglad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034314" cy="41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391400" cy="13849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াআমদানি ও রপ্তানি বাণিজ্যে ব্যাপক সহযোগিতা প্রদান করে বাণিজ্য ও শিল্পের উন্নয়ন নিশ্চত করা বাণিজ্যিক ব্যাংকের একটি উদ্দেশ্য।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90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24600" y="213884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C49"/>
                </a:solidFill>
                <a:latin typeface="NikoshBAN" pitchFamily="2" charset="0"/>
                <a:cs typeface="NikoshBAN" pitchFamily="2" charset="0"/>
              </a:rPr>
              <a:t>চেক</a:t>
            </a:r>
            <a:endParaRPr lang="en-US" sz="3600" dirty="0">
              <a:solidFill>
                <a:srgbClr val="007C4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1548" y="60171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C49"/>
                </a:solidFill>
                <a:latin typeface="NikoshBAN" pitchFamily="2" charset="0"/>
                <a:cs typeface="NikoshBAN" pitchFamily="2" charset="0"/>
              </a:rPr>
              <a:t>অর্থ স্থানান্তর</a:t>
            </a:r>
            <a:endParaRPr lang="en-US" sz="3600" dirty="0">
              <a:solidFill>
                <a:srgbClr val="007C4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7973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বিনিময়ের মাধ্যম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10200" y="3720664"/>
            <a:ext cx="2971800" cy="2209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62600" y="223340"/>
            <a:ext cx="28956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" y="3505200"/>
            <a:ext cx="37338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ও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ক্রেডিট কার্ড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3254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C49"/>
                </a:solidFill>
                <a:latin typeface="NikoshBAN" pitchFamily="2" charset="0"/>
                <a:cs typeface="NikoshBAN" pitchFamily="2" charset="0"/>
              </a:rPr>
              <a:t>প্রত্যয়পত্র</a:t>
            </a:r>
            <a:endParaRPr lang="en-US" sz="3600" dirty="0">
              <a:solidFill>
                <a:srgbClr val="007C4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020" y="296910"/>
            <a:ext cx="2971800" cy="1828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3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3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 animBg="1"/>
      <p:bldP spid="21" grpId="0" animBg="1"/>
      <p:bldP spid="24" grpId="0" animBg="1"/>
      <p:bldP spid="25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086600" cy="35394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সোনালী/জনতা ব্যাংক এরা কোন ধরনের ব্যাংক?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বাণিজ্যক ব্যাংক কোন মেয়াদী ঋণ প্রদান করে?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বাণিজ্যিক ব্যাংকের প্রধান উদ্দেশ্য কী?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বাণিজ্যক ব্যাংক অর্থ ছাড়া আর কোন জিনিশের নিরাপত্তা দিয়ে থাকে?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বাণিজ্যিক ব্যাংকের দুটি জণকল্যান মূলক কাজ কী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00" y="76200"/>
            <a:ext cx="4495800" cy="10064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648" y="3733801"/>
            <a:ext cx="38100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মো:তৈয়েবুর 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পূর্বাচল মাধ্যমিক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অভয়নগর, যশোর।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০1926320998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mtr01926@gmail.com</a:t>
            </a:r>
          </a:p>
        </p:txBody>
      </p:sp>
      <p:pic>
        <p:nvPicPr>
          <p:cNvPr id="1026" name="Picture 2" descr="C:\Users\User\Downloads\New Folder\780--4-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1368425" cy="17287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3733800"/>
            <a:ext cx="35814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: ফিন্যান্স ও ব্যাংকিং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অধ্যায়: (বাণিজ্যিক ব্যাংক ও তার পরিচিতি)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তারিখ: ০৬/০৮/২০১৯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59436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/>
          </a:p>
        </p:txBody>
      </p:sp>
      <p:pic>
        <p:nvPicPr>
          <p:cNvPr id="3" name="Picture 2" descr="ro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13647">
            <a:off x="1561310" y="928463"/>
            <a:ext cx="54102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'A Village Fair' - Compos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442200" cy="4934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একটি ছবি  লক্ষ্য করি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de05a4e341406d8ccc33d3f4f71dd02013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17220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ছবিটি লক্ষ্যকরি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5791200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আজকেরপাঠ বাণিজ্যক ব্যাংক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162800" cy="34163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শিখনফল-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বাণিজ্যিক ব্যাংক কাকে বলে তা ভলতে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বাণিজ্যক ব্যাংক এমন কয়েকটি প্রতিষ্ঠানের নাম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বাণিজ্যক ব্যাংকের উদ্দেশ্য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696200" cy="35394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অর্জনের উদ্দেশ্যে যে প্রতিষ্ঠান অর্থ ও অর্থের মূল্যে পরিমাপযোগ্য বা সেবা লেনদেন করে থাকে, এ রকম প্রতিষ্ঠানকে বাণিজ্যিক ব্যাংক বলা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বাণিজ্যক ব্যাংক প্রয়োজনের প্রেক্ষিতে বহু দেশে স্বল্পমেয়াদি, মধ্যমেয়াদি ও দীর্ঘমেয়াদি ঋণ প্রদানের মাধ্যমে ব্যাবসা বাণিজ্যের সম্প্রসারণ তথা অর্থনৈতিক উন্নয়নে গুরুত্বপূর্ণ অবদান রাখে</a:t>
            </a:r>
            <a:r>
              <a:rPr lang="bn-BD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0" y="2743200"/>
            <a:ext cx="3048000" cy="9144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 ব্যাংক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304800"/>
            <a:ext cx="3352800" cy="2133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10200" y="304800"/>
            <a:ext cx="3352800" cy="213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3962400"/>
            <a:ext cx="3352800" cy="2133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0" y="3810000"/>
            <a:ext cx="3352800" cy="2133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Jalal Ahmed\Desktop\Rabeya\s1.reutersmedia.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029200" cy="3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876800"/>
            <a:ext cx="7543800" cy="9541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জনগণের মাঝে সঞ্চয়ের প্রবণতা সৃষ্টি করা বাণিজ্যিক ব্যাংকের একটি উদ্দেশ্য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293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জনকল্যান মূলক কাজ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2006-08-16T00:00:00Z</dcterms:created>
  <dcterms:modified xsi:type="dcterms:W3CDTF">2019-08-08T17:35:00Z</dcterms:modified>
</cp:coreProperties>
</file>