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70" r:id="rId4"/>
    <p:sldId id="260" r:id="rId5"/>
    <p:sldId id="256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3600" y="0"/>
            <a:ext cx="5334000" cy="221599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09800"/>
            <a:ext cx="5334000" cy="45103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9777358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151740817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857375"/>
            <a:ext cx="5715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6781800" cy="317009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/দলিয় কাজ: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বাহক চেকের দুইটি বৈশিষ্ট্য লেখ। ( দল- বেলি, চাপচ, গোলাপ)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হুকুম চেকের দুইটি বৈশিষ্ট্য লেখ। ( দল- মধুমতি, রূপসা, ভৌরব)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90600"/>
            <a:ext cx="47244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দাগকাটা চেক কাকে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0"/>
            <a:ext cx="6934200" cy="31700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বাহক চেক বা হুকুম চেকের অর্থ প্রাপ্তির নিশ্চয়তা ও নিরাপত্তার জন্য যখন আউক্ত চেকেরবাম কোনের উপরি ভাগে  আড়াআড়ি ভাবে সমান্তরাল দুইটি রেখা অঙ্কন করা হয় তাকে দাগকাটা চেক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3429000" cy="70788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362200"/>
            <a:ext cx="640080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দাগকাটা চেকের দুটি বৈশিষ্ট্য লেখ ( দল- বেলি, চাপা ও জুই)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দাগকাটা চেকের দুটি গুরুত্ব লেখ ( দল-  মধুমতি, রুপসা ও ভৈরব)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2971800" cy="707886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মূল্যায়ণ-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7696200" cy="3785652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চেক কী?</a:t>
            </a:r>
          </a:p>
          <a:p>
            <a:pPr>
              <a:buFont typeface="Wingdings" pitchFamily="2" charset="2"/>
              <a:buChar char="ü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চেককে কী বলা হয়?</a:t>
            </a:r>
          </a:p>
          <a:p>
            <a:pPr>
              <a:buFont typeface="Wingdings" pitchFamily="2" charset="2"/>
              <a:buChar char="ü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চেক কত প্রকার? ও কী কী?</a:t>
            </a:r>
          </a:p>
          <a:p>
            <a:pPr>
              <a:buFont typeface="Wingdings" pitchFamily="2" charset="2"/>
              <a:buChar char="ü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দাগ কাটা চেকের কোন পাশে দাগকাটা থাকে?</a:t>
            </a:r>
          </a:p>
          <a:p>
            <a:pPr>
              <a:buFont typeface="Wingdings" pitchFamily="2" charset="2"/>
              <a:buChar char="ü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দাগকাটা চেক ও বাহক চেকের একটি পার্থক্য বল।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828800"/>
            <a:ext cx="266700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743200"/>
            <a:ext cx="7543800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 লেনদেনের ক্ষেত্রে , “দাগকাটা চেকই অধিকনিরাপদ”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উক্তিটি বিশ্লেষণ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WEBCM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76200"/>
            <a:ext cx="48006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886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Wave 6"/>
          <p:cNvSpPr/>
          <p:nvPr/>
        </p:nvSpPr>
        <p:spPr>
          <a:xfrm>
            <a:off x="2514600" y="4953000"/>
            <a:ext cx="3886200" cy="1752600"/>
          </a:xfrm>
          <a:prstGeom prst="wav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828800" y="76200"/>
            <a:ext cx="5562600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648" y="3733801"/>
            <a:ext cx="3810000" cy="251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মো:তৈয়েবুর রহমান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পূর্বাচল মাধ্যমিক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০1926320998</a:t>
            </a: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mtr01926@gmail.com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0" y="3784699"/>
            <a:ext cx="4114800" cy="2462213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05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05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05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ফিন্যান্স ও ব্যাংকিং</a:t>
            </a:r>
            <a:endParaRPr lang="en-US" sz="305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05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:- দ্বাদশ (ব্যাংক ও গ্রাহক)</a:t>
            </a:r>
            <a:endParaRPr lang="en-US" sz="305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05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050" b="1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en-US" sz="305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05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05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New Folder\780--4-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0"/>
            <a:ext cx="1368425" cy="172878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600"/>
            <a:ext cx="6558922" cy="3931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9800" y="685800"/>
            <a:ext cx="4267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ছবিটি কিশের ছবি দেখছি?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5410200"/>
            <a:ext cx="6477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ব্যাংকের ভেতরের অংশের ছবি দেখছি।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2792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105400"/>
            <a:ext cx="7086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ব্যাংকে জমাকৃত  টাকা আমরা কিভাবে এবং কিশের মাধ্যমে উঠাতে পারি?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Pictures\riomMpcibfh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6191250" cy="34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00200"/>
            <a:ext cx="4876800" cy="126188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তাহলে আজকের পাঠ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“চেক”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066800"/>
            <a:ext cx="4800600" cy="707886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শিক্ষার্থিরা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848600" cy="2554545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চেক কাকেবলে বলতে পারবে</a:t>
            </a:r>
          </a:p>
          <a:p>
            <a:pPr lvl="1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চেক কত প্রকার বলতে পারবে</a:t>
            </a:r>
          </a:p>
          <a:p>
            <a:pPr lvl="1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প্রত্যেক প্রকার চেকের বৈশিষ্ট্য বলতে পারবে</a:t>
            </a:r>
          </a:p>
          <a:p>
            <a:pPr lvl="1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দাগকাটা চেকের গুরুত্ব বিশ্লষণ করতে পারবে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600200"/>
            <a:ext cx="6096000" cy="452431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চেক কী?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চেক হচ্ছে ব্যাংক কতৃক গ্রহকে প্রদেয় এমন একটি ছাপানো কাগজ যাহা গ্রাহক কর্তৃক যথা যথ ভাবে পূরনের পর ব্যাংক  তাকে তাহার ( গ্রাহকের) জমা কৃত টাকা ফেরত দিতে বাধ্য থাকে।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চেককে বলা হয় একটি হস্তান্তর যোগ্য বিনিময় বিল।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6248400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আমরা কী বলতে পারি চেক কত প্রকার?</a:t>
            </a:r>
          </a:p>
          <a:p>
            <a:r>
              <a:rPr lang="bn-BD" sz="36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চেক তিন প্রকার।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বাহক চেক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হূকুম চেক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দাগকাটা চেক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307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2006-08-16T00:00:00Z</dcterms:created>
  <dcterms:modified xsi:type="dcterms:W3CDTF">2019-08-04T19:06:39Z</dcterms:modified>
</cp:coreProperties>
</file>