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7" r:id="rId3"/>
    <p:sldId id="263" r:id="rId4"/>
    <p:sldId id="261" r:id="rId5"/>
    <p:sldId id="267" r:id="rId6"/>
    <p:sldId id="265" r:id="rId7"/>
    <p:sldId id="271" r:id="rId8"/>
    <p:sldId id="268" r:id="rId9"/>
    <p:sldId id="269" r:id="rId10"/>
    <p:sldId id="270" r:id="rId11"/>
    <p:sldId id="264" r:id="rId12"/>
    <p:sldId id="262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39092B"/>
    <a:srgbClr val="800000"/>
    <a:srgbClr val="DA8EBF"/>
    <a:srgbClr val="E24EB8"/>
    <a:srgbClr val="872D6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03" autoAdjust="0"/>
  </p:normalViewPr>
  <p:slideViewPr>
    <p:cSldViewPr snapToGrid="0">
      <p:cViewPr varScale="1">
        <p:scale>
          <a:sx n="63" d="100"/>
          <a:sy n="63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C7FAC-944B-4318-8F18-8396714BBD52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38B79-9E7D-4535-A918-002B3AD6C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7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38B79-9E7D-4535-A918-002B3AD6CB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6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4821B-1E9D-4FB6-B77D-B128CB24F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55720-83B2-419A-98EE-0E77995A6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B0D96-DAAE-4CB0-B52F-4C24EFD7B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5C9B-48E5-48B4-BA64-EC857357898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0B53-6C42-4EA2-9EAD-AD7406E0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677FF-A3AF-4A94-BD57-977D49D3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A30B-7274-474D-9011-CDA3F59D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0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6EA2-B325-4CF6-9D54-C289D55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0284F-EAE1-4691-AC36-F4A76E742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50F57-7487-4D72-9D47-F8221963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5C9B-48E5-48B4-BA64-EC857357898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3CD83-885F-44A4-B52A-A23864614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C03A4-DBE1-45F6-8099-A69820B6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A30B-7274-474D-9011-CDA3F59D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4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AB9568-097C-439A-9A07-850395FD7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1E51EB-7F8C-4DCD-A786-B0DC0A8F2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1FB6C-C956-456F-A5C9-ACBDB756C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5C9B-48E5-48B4-BA64-EC857357898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77191-80C6-450B-95BA-FBD3DAF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AAD36-99EC-4069-83DC-5C1F86FA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A30B-7274-474D-9011-CDA3F59D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5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0EEA-EF9C-4C6C-A5D2-F76D9D792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F8807-8742-485E-934C-11EC575C8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1E4FD-D872-4547-B125-94AC96B65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5C9B-48E5-48B4-BA64-EC857357898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10948-28F6-41FB-92AD-5BB0C62D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58C92-40BF-495E-B7BE-DF15811B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A30B-7274-474D-9011-CDA3F59D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0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B97D9-FEC3-4671-82BA-A505F8062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07502-3A5F-45DB-B7A1-65CEFEE1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41864-8DC1-46E9-AC0F-2FF01086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5C9B-48E5-48B4-BA64-EC857357898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9BAD3-316E-4D81-B3AE-98C914F5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BEE6F-D8E8-412F-AD8D-0273AA7B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A30B-7274-474D-9011-CDA3F59D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5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FFBC-5A2A-48FB-B427-A15568082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7649D-3D99-4786-AC28-6B2B5D7258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BD961-F650-4DCF-8BCB-8CC18806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4F9DD-F00A-4FD2-87DA-20FF65EE4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5C9B-48E5-48B4-BA64-EC857357898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105E1-2888-49B4-9D91-29EAF8679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9349F-FF4A-4890-A758-90AF5B08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A30B-7274-474D-9011-CDA3F59D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9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D89E-D55C-4E9F-B84D-8C315733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9E79C-413E-4DB0-BEA0-E171F086C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7EF96-3D87-44CF-8BD2-EAD9A71C0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B3CE5F-A6BB-4096-A092-FDF018567A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8C6AF6-565A-4177-BD14-180762BEA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7C04D-948A-499F-88C8-56F5580D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5C9B-48E5-48B4-BA64-EC857357898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28434-69E3-4DA7-90D3-239D00939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C430E6-0311-4210-99DD-6F3C955F0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A30B-7274-474D-9011-CDA3F59D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8781E-660F-456B-8D5F-1B0D47B0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5FB29-326B-4033-943C-838149DF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5C9B-48E5-48B4-BA64-EC857357898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E0112C-F7B8-4A76-970F-5A8A2F49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70A70-6E2A-4597-929D-4A6E34C0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A30B-7274-474D-9011-CDA3F59D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3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36E66A-5DF6-488D-8517-9CFD9648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5C9B-48E5-48B4-BA64-EC857357898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2CC44-52CA-4067-9C3A-1F5801CA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6EDE7-2656-4F59-9BE3-D46B23B7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A30B-7274-474D-9011-CDA3F59D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0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612F-98F5-4B85-870D-3F46CE2B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54CDF-7067-4EEE-B44D-BDF5C95F2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A2E79-046F-4937-B182-71EAE99E1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A75BCA-5A6C-4449-B0EB-D90E1402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5C9B-48E5-48B4-BA64-EC857357898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66432-C6D9-4187-A66F-F49CDB0B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7A919-AD1B-4861-8AC4-0D7A7252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A30B-7274-474D-9011-CDA3F59D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4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23AC-EF34-4B3E-B524-EE3B9594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4B386-63B1-4F22-829C-3AF348A90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7C210-7DAA-430D-AD76-3963F0FE7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68469-6B92-4DC0-BD7B-24588299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25C9B-48E5-48B4-BA64-EC857357898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A56128-B5BC-4DDE-80F1-52C5C1CE1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4A7D6-9EE9-4406-A483-F7C3E453F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3A30B-7274-474D-9011-CDA3F59D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7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DFD29F-FE54-4286-91C5-A4C433CE8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81278-4FD9-4164-B765-33790E767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BB56-0E11-4FFF-A722-4CA089CB0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25C9B-48E5-48B4-BA64-EC8573578989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0B009-6ACD-4199-A46E-0C67BE26C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E702F-4BF6-411D-87AD-FBDE94204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3A30B-7274-474D-9011-CDA3F59D95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5" Type="http://schemas.microsoft.com/office/2007/relationships/hdphoto" Target="../media/hdphoto1.wdp"/><Relationship Id="rId4" Type="http://schemas.openxmlformats.org/officeDocument/2006/relationships/image" Target="../media/image30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1A959-CAFB-4157-9F97-49E976392B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2"/>
          <a:stretch/>
        </p:blipFill>
        <p:spPr>
          <a:xfrm>
            <a:off x="0" y="0"/>
            <a:ext cx="610953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CE1CDA-4BFB-4BD3-A3D9-8E7FC3D0B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"/>
          <a:stretch/>
        </p:blipFill>
        <p:spPr>
          <a:xfrm>
            <a:off x="6082466" y="0"/>
            <a:ext cx="6109534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70BAA4-830F-44E1-AA71-30A9D5F30A58}"/>
              </a:ext>
            </a:extLst>
          </p:cNvPr>
          <p:cNvSpPr txBox="1"/>
          <p:nvPr/>
        </p:nvSpPr>
        <p:spPr>
          <a:xfrm>
            <a:off x="2074189" y="154984"/>
            <a:ext cx="8043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8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49883 0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4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0.49883 0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CCACAF-706E-43A2-9406-668B82A7775B}"/>
              </a:ext>
            </a:extLst>
          </p:cNvPr>
          <p:cNvSpPr txBox="1"/>
          <p:nvPr/>
        </p:nvSpPr>
        <p:spPr>
          <a:xfrm>
            <a:off x="3307080" y="541337"/>
            <a:ext cx="8092440" cy="1015663"/>
          </a:xfrm>
          <a:prstGeom prst="rect">
            <a:avLst/>
          </a:prstGeom>
          <a:solidFill>
            <a:srgbClr val="E24EB8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lower-25.jpg.gif">
            <a:extLst>
              <a:ext uri="{FF2B5EF4-FFF2-40B4-BE49-F238E27FC236}">
                <a16:creationId xmlns:a16="http://schemas.microsoft.com/office/drawing/2014/main" id="{C5C226C4-804A-4BCD-BD0F-8D402EDC2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4"/>
          <a:stretch>
            <a:fillRect/>
          </a:stretch>
        </p:blipFill>
        <p:spPr bwMode="auto">
          <a:xfrm>
            <a:off x="2506980" y="361949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02F08C-5663-41ED-867E-82986147CDD4}"/>
              </a:ext>
            </a:extLst>
          </p:cNvPr>
          <p:cNvSpPr/>
          <p:nvPr/>
        </p:nvSpPr>
        <p:spPr>
          <a:xfrm>
            <a:off x="11349990" y="166686"/>
            <a:ext cx="842010" cy="6691313"/>
          </a:xfrm>
          <a:prstGeom prst="rect">
            <a:avLst/>
          </a:prstGeom>
          <a:solidFill>
            <a:srgbClr val="872D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flower-25.jpg.gif">
            <a:extLst>
              <a:ext uri="{FF2B5EF4-FFF2-40B4-BE49-F238E27FC236}">
                <a16:creationId xmlns:a16="http://schemas.microsoft.com/office/drawing/2014/main" id="{EF07D7CF-87E9-4ACF-9B1D-77CCA759A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4"/>
          <a:stretch>
            <a:fillRect/>
          </a:stretch>
        </p:blipFill>
        <p:spPr bwMode="auto">
          <a:xfrm>
            <a:off x="3703320" y="361949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F2B4F6AE-3722-405D-AFDD-DE52CBDB1A52}"/>
              </a:ext>
            </a:extLst>
          </p:cNvPr>
          <p:cNvSpPr/>
          <p:nvPr/>
        </p:nvSpPr>
        <p:spPr>
          <a:xfrm>
            <a:off x="6231256" y="2005011"/>
            <a:ext cx="4876800" cy="4311652"/>
          </a:xfrm>
          <a:prstGeom prst="flowChartDocument">
            <a:avLst/>
          </a:prstGeom>
          <a:solidFill>
            <a:srgbClr val="DA8E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বৃষ্টি</a:t>
            </a:r>
          </a:p>
          <a:p>
            <a:pPr algn="ctr"/>
            <a:r>
              <a:rPr lang="bn-BD" sz="44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*জলবায়ু পরিবর্তনের কারণ কী?</a:t>
            </a:r>
            <a:endParaRPr lang="en-US" sz="4400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4C90CF14-7E24-47D5-AD7F-82B1155719D7}"/>
              </a:ext>
            </a:extLst>
          </p:cNvPr>
          <p:cNvSpPr/>
          <p:nvPr/>
        </p:nvSpPr>
        <p:spPr>
          <a:xfrm>
            <a:off x="413384" y="2005011"/>
            <a:ext cx="5103495" cy="4689479"/>
          </a:xfrm>
          <a:prstGeom prst="flowChartDocument">
            <a:avLst/>
          </a:prstGeom>
          <a:solidFill>
            <a:srgbClr val="390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রোদ</a:t>
            </a:r>
          </a:p>
          <a:p>
            <a:pPr algn="ctr"/>
            <a:r>
              <a:rPr lang="bn-BD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*বৈশ্বিক উষ্ণায়নের কারণ কী?</a:t>
            </a:r>
          </a:p>
        </p:txBody>
      </p:sp>
      <p:pic>
        <p:nvPicPr>
          <p:cNvPr id="16" name="Picture 15" descr="flower-25.jpg.gif">
            <a:extLst>
              <a:ext uri="{FF2B5EF4-FFF2-40B4-BE49-F238E27FC236}">
                <a16:creationId xmlns:a16="http://schemas.microsoft.com/office/drawing/2014/main" id="{AC41935B-5C5B-4BC9-A913-413293B9A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4"/>
          <a:stretch>
            <a:fillRect/>
          </a:stretch>
        </p:blipFill>
        <p:spPr bwMode="auto">
          <a:xfrm>
            <a:off x="1306830" y="361949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flower-25.jpg.gif">
            <a:extLst>
              <a:ext uri="{FF2B5EF4-FFF2-40B4-BE49-F238E27FC236}">
                <a16:creationId xmlns:a16="http://schemas.microsoft.com/office/drawing/2014/main" id="{3EBB0DEB-0F90-4271-A565-8F9A06E38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4"/>
          <a:stretch>
            <a:fillRect/>
          </a:stretch>
        </p:blipFill>
        <p:spPr bwMode="auto">
          <a:xfrm>
            <a:off x="10627043" y="314156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flower-25.jpg.gif">
            <a:extLst>
              <a:ext uri="{FF2B5EF4-FFF2-40B4-BE49-F238E27FC236}">
                <a16:creationId xmlns:a16="http://schemas.microsoft.com/office/drawing/2014/main" id="{38D7F416-5B35-4044-A8CE-390F91B43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74"/>
          <a:stretch>
            <a:fillRect/>
          </a:stretch>
        </p:blipFill>
        <p:spPr bwMode="auto">
          <a:xfrm>
            <a:off x="65723" y="361949"/>
            <a:ext cx="1600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9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A90F8-DE0D-4C4A-9EAE-9A67FAAAD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602" y="155788"/>
            <a:ext cx="1997529" cy="146106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CE5CAE-64F0-4EF6-9D0B-3E6369DE8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9" y="112469"/>
            <a:ext cx="1905000" cy="160972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4831DD66-914B-47CA-9ACB-4F1F5BE2C2E2}"/>
              </a:ext>
            </a:extLst>
          </p:cNvPr>
          <p:cNvSpPr/>
          <p:nvPr/>
        </p:nvSpPr>
        <p:spPr>
          <a:xfrm>
            <a:off x="4053840" y="72464"/>
            <a:ext cx="4389120" cy="216408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B1DB6-B996-4A14-98FB-05DA8546EB66}"/>
              </a:ext>
            </a:extLst>
          </p:cNvPr>
          <p:cNvSpPr txBox="1"/>
          <p:nvPr/>
        </p:nvSpPr>
        <p:spPr>
          <a:xfrm>
            <a:off x="1720486" y="2407920"/>
            <a:ext cx="932688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bn-BD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 বলতে কি বুঝ?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500C96-DF23-49C9-8B21-25632BCDB09C}"/>
              </a:ext>
            </a:extLst>
          </p:cNvPr>
          <p:cNvSpPr/>
          <p:nvPr/>
        </p:nvSpPr>
        <p:spPr>
          <a:xfrm>
            <a:off x="1720486" y="4293975"/>
            <a:ext cx="9496154" cy="1737360"/>
          </a:xfrm>
          <a:prstGeom prst="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6000" dirty="0" err="1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 err="1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রার</a:t>
            </a:r>
            <a:r>
              <a:rPr lang="en-US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</a:t>
            </a:r>
            <a:r>
              <a:rPr lang="bn-BD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6000" dirty="0">
                <a:solidFill>
                  <a:srgbClr val="39092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</p:spTree>
    <p:extLst>
      <p:ext uri="{BB962C8B-B14F-4D97-AF65-F5344CB8AC3E}">
        <p14:creationId xmlns:p14="http://schemas.microsoft.com/office/powerpoint/2010/main" val="2000915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5FC1B6-A30C-4815-B4D4-3F777761F998}"/>
              </a:ext>
            </a:extLst>
          </p:cNvPr>
          <p:cNvGrpSpPr/>
          <p:nvPr/>
        </p:nvGrpSpPr>
        <p:grpSpPr>
          <a:xfrm>
            <a:off x="320040" y="243841"/>
            <a:ext cx="2727960" cy="1294260"/>
            <a:chOff x="685800" y="2133600"/>
            <a:chExt cx="4864100" cy="2714625"/>
          </a:xfrm>
        </p:grpSpPr>
        <p:pic>
          <p:nvPicPr>
            <p:cNvPr id="3" name="Picture 2" descr="বাড়ী.jpg">
              <a:extLst>
                <a:ext uri="{FF2B5EF4-FFF2-40B4-BE49-F238E27FC236}">
                  <a16:creationId xmlns:a16="http://schemas.microsoft.com/office/drawing/2014/main" id="{983F7411-4E15-4EE5-A214-7DCAD9B04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133600"/>
              <a:ext cx="3648075" cy="27146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 descr="বাড়ির কাজ.jpg">
              <a:extLst>
                <a:ext uri="{FF2B5EF4-FFF2-40B4-BE49-F238E27FC236}">
                  <a16:creationId xmlns:a16="http://schemas.microsoft.com/office/drawing/2014/main" id="{083CFF1E-8EA8-4262-8F64-E1C4CCC6E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000" y="2209800"/>
              <a:ext cx="2120900" cy="15463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C763EBC-06DB-4D7F-BD01-8D9204968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4C2F1A28-2676-4482-843B-A32E50AA30FF}"/>
              </a:ext>
            </a:extLst>
          </p:cNvPr>
          <p:cNvSpPr/>
          <p:nvPr/>
        </p:nvSpPr>
        <p:spPr>
          <a:xfrm>
            <a:off x="177019" y="1538101"/>
            <a:ext cx="4928382" cy="1848636"/>
          </a:xfrm>
          <a:prstGeom prst="flowChartPunchedTape">
            <a:avLst/>
          </a:prstGeom>
          <a:gradFill rotWithShape="1">
            <a:gsLst>
              <a:gs pos="0">
                <a:srgbClr val="DA1F28">
                  <a:shade val="15000"/>
                  <a:satMod val="180000"/>
                </a:srgbClr>
              </a:gs>
              <a:gs pos="50000">
                <a:srgbClr val="DA1F28">
                  <a:shade val="45000"/>
                  <a:satMod val="170000"/>
                </a:srgbClr>
              </a:gs>
              <a:gs pos="70000">
                <a:srgbClr val="DA1F28">
                  <a:tint val="99000"/>
                  <a:shade val="65000"/>
                  <a:satMod val="155000"/>
                </a:srgbClr>
              </a:gs>
              <a:gs pos="100000">
                <a:srgbClr val="DA1F28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 w="9525" cap="flat" cmpd="sng" algn="ctr">
            <a:solidFill>
              <a:srgbClr val="DA1F28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000" b="1" i="0" u="none" strike="noStrike" kern="0" cap="all" spc="0" normalizeH="0" baseline="0" noProof="0" dirty="0">
                <a:ln/>
                <a:solidFill>
                  <a:srgbClr val="2DA2BF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kumimoji="0" lang="bn-IN" sz="8800" b="1" i="0" u="none" strike="noStrike" kern="0" cap="all" spc="0" normalizeH="0" baseline="0" noProof="0" dirty="0">
                <a:ln/>
                <a:solidFill>
                  <a:srgbClr val="2DA2BF"/>
                </a:solidFill>
                <a:effectLst>
                  <a:outerShdw blurRad="19685" dist="12700" dir="5400000" algn="tl" rotWithShape="0">
                    <a:srgbClr val="2DA2BF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kumimoji="0" lang="en-US" sz="8800" b="1" i="0" u="none" strike="noStrike" kern="0" cap="all" spc="0" normalizeH="0" baseline="0" noProof="0" dirty="0">
              <a:ln/>
              <a:solidFill>
                <a:srgbClr val="2DA2BF"/>
              </a:solidFill>
              <a:effectLst>
                <a:outerShdw blurRad="19685" dist="12700" dir="5400000" algn="tl" rotWithShape="0">
                  <a:srgbClr val="2DA2BF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B573D-C3EC-4BE6-BFF0-C83611BB0A08}"/>
              </a:ext>
            </a:extLst>
          </p:cNvPr>
          <p:cNvSpPr txBox="1"/>
          <p:nvPr/>
        </p:nvSpPr>
        <p:spPr>
          <a:xfrm>
            <a:off x="320040" y="3770676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 err="1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ষ্ণায়</a:t>
            </a:r>
            <a:r>
              <a:rPr lang="as-IN" sz="4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ফলে জলবায়ু পরিবর্তিত হচ্ছে-এ সম্পর্কে ১টি বাক্য লেখ।</a:t>
            </a:r>
            <a:r>
              <a:rPr lang="en-US" sz="4800" dirty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0D95757D-1973-4B6E-AEFE-3B006279FD84}"/>
              </a:ext>
            </a:extLst>
          </p:cNvPr>
          <p:cNvSpPr/>
          <p:nvPr/>
        </p:nvSpPr>
        <p:spPr>
          <a:xfrm>
            <a:off x="320040" y="3907419"/>
            <a:ext cx="518160" cy="512181"/>
          </a:xfrm>
          <a:prstGeom prst="star5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8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B4107D-487D-4F3F-B84A-E6866BF29215}"/>
              </a:ext>
            </a:extLst>
          </p:cNvPr>
          <p:cNvSpPr txBox="1"/>
          <p:nvPr/>
        </p:nvSpPr>
        <p:spPr>
          <a:xfrm>
            <a:off x="792000" y="374855"/>
            <a:ext cx="4524703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হবে------</a:t>
            </a:r>
            <a:endParaRPr lang="en-US" sz="4400" b="1" dirty="0">
              <a:ln w="6600">
                <a:solidFill>
                  <a:srgbClr val="C0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B5872-753B-4204-8247-EF84EE46D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1558"/>
            <a:ext cx="792000" cy="3589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E33F0-FDCA-494E-947D-205BE86AC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000" y="45089"/>
            <a:ext cx="792000" cy="3589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50714-5FE1-4D22-9601-6680312D25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92" y="949733"/>
            <a:ext cx="7030387" cy="60506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8FB1F7-FCE1-4B25-8100-6F0CB41F1C99}"/>
              </a:ext>
            </a:extLst>
          </p:cNvPr>
          <p:cNvSpPr txBox="1"/>
          <p:nvPr/>
        </p:nvSpPr>
        <p:spPr>
          <a:xfrm>
            <a:off x="5450259" y="2158395"/>
            <a:ext cx="2833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“সবাইকে </a:t>
            </a:r>
          </a:p>
          <a:p>
            <a:r>
              <a:rPr lang="bn-BD" sz="48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ধন্যবাদ”              </a:t>
            </a:r>
            <a:endParaRPr lang="en-US" sz="4800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1E28A1-F5A0-4DA7-821E-D70C24FD1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229" y="3311558"/>
            <a:ext cx="1289154" cy="1569660"/>
          </a:xfrm>
          <a:prstGeom prst="rect">
            <a:avLst/>
          </a:prstGeom>
        </p:spPr>
      </p:pic>
      <p:pic>
        <p:nvPicPr>
          <p:cNvPr id="11" name="Picture 2" descr="C:\Users\pti laxmipur\Desktop\04- Ali Hyder- pti -lakshmipur- Bangla-class- five\picture\1293B93O64R0-14c4.gif">
            <a:extLst>
              <a:ext uri="{FF2B5EF4-FFF2-40B4-BE49-F238E27FC236}">
                <a16:creationId xmlns:a16="http://schemas.microsoft.com/office/drawing/2014/main" id="{D74059A2-A884-464D-AEE9-261E733A2F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3908" y="4194253"/>
            <a:ext cx="3012428" cy="2663747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2D9239-61BF-41DF-9B68-B0E8404F158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418"/>
          <a:stretch/>
        </p:blipFill>
        <p:spPr>
          <a:xfrm>
            <a:off x="-1" y="0"/>
            <a:ext cx="5906125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5D88D1-FE32-4821-A5F8-8C60AE486ED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82"/>
          <a:stretch/>
        </p:blipFill>
        <p:spPr>
          <a:xfrm>
            <a:off x="5906125" y="0"/>
            <a:ext cx="6285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llout: Down Arrow 3">
            <a:extLst>
              <a:ext uri="{FF2B5EF4-FFF2-40B4-BE49-F238E27FC236}">
                <a16:creationId xmlns:a16="http://schemas.microsoft.com/office/drawing/2014/main" id="{4FB9DB29-C6D9-473E-8985-BC7772A06BF8}"/>
              </a:ext>
            </a:extLst>
          </p:cNvPr>
          <p:cNvSpPr/>
          <p:nvPr/>
        </p:nvSpPr>
        <p:spPr>
          <a:xfrm>
            <a:off x="3429000" y="1158240"/>
            <a:ext cx="4693920" cy="1569720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66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6B1662-7E8E-48AC-8178-D7C7701729F9}"/>
              </a:ext>
            </a:extLst>
          </p:cNvPr>
          <p:cNvSpPr/>
          <p:nvPr/>
        </p:nvSpPr>
        <p:spPr>
          <a:xfrm>
            <a:off x="1996440" y="2590800"/>
            <a:ext cx="7787640" cy="34137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রেবেকা সুলতানা</a:t>
            </a:r>
          </a:p>
          <a:p>
            <a:pPr algn="ctr"/>
            <a:r>
              <a:rPr lang="bn-BD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</a:t>
            </a:r>
          </a:p>
          <a:p>
            <a:pPr algn="ctr"/>
            <a:r>
              <a:rPr lang="bn-BD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যাদৈয়া সঃ প্রাঃ বিদ্যালয়</a:t>
            </a:r>
          </a:p>
          <a:p>
            <a:pPr algn="ctr"/>
            <a:r>
              <a:rPr lang="bn-BD" sz="6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 সদর,লক্ষ্মীপুর।</a:t>
            </a:r>
            <a:endParaRPr lang="en-US" sz="6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4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>
            <a:extLst>
              <a:ext uri="{FF2B5EF4-FFF2-40B4-BE49-F238E27FC236}">
                <a16:creationId xmlns:a16="http://schemas.microsoft.com/office/drawing/2014/main" id="{690AED57-C24D-4186-BC65-336720689C71}"/>
              </a:ext>
            </a:extLst>
          </p:cNvPr>
          <p:cNvSpPr/>
          <p:nvPr/>
        </p:nvSpPr>
        <p:spPr>
          <a:xfrm>
            <a:off x="3436620" y="1600200"/>
            <a:ext cx="4160520" cy="1341120"/>
          </a:xfrm>
          <a:prstGeom prst="flowChartPunchedTap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F11C7F61-75B6-4AF8-8FE2-9C88C5E682FB}"/>
              </a:ext>
            </a:extLst>
          </p:cNvPr>
          <p:cNvSpPr/>
          <p:nvPr/>
        </p:nvSpPr>
        <p:spPr>
          <a:xfrm>
            <a:off x="1813560" y="3108960"/>
            <a:ext cx="7955280" cy="374904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পঞ্চম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প্রাঃ বিজ্ঞান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শিরোনামঃজলবায়ু পরিবর্তন 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বৈশ্বিক উষ্ণায়ন</a:t>
            </a:r>
          </a:p>
          <a:p>
            <a:endParaRPr lang="bn-BD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46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51032abfc01ecc02ff4ea35feeedd2.gif">
            <a:extLst>
              <a:ext uri="{FF2B5EF4-FFF2-40B4-BE49-F238E27FC236}">
                <a16:creationId xmlns:a16="http://schemas.microsoft.com/office/drawing/2014/main" id="{53424914-08CD-4BAB-99C3-1DE5209FED8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83362" y="0"/>
            <a:ext cx="2486532" cy="2254457"/>
          </a:xfrm>
          <a:prstGeom prst="ellipse">
            <a:avLst/>
          </a:prstGeom>
        </p:spPr>
      </p:pic>
      <p:pic>
        <p:nvPicPr>
          <p:cNvPr id="3" name="Picture 2" descr="graphics-flower-line-176100.gif">
            <a:extLst>
              <a:ext uri="{FF2B5EF4-FFF2-40B4-BE49-F238E27FC236}">
                <a16:creationId xmlns:a16="http://schemas.microsoft.com/office/drawing/2014/main" id="{3C3CA953-847F-4B8B-8900-01DC61D147F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-44972" y="5849495"/>
            <a:ext cx="2743200" cy="1003298"/>
          </a:xfrm>
          <a:prstGeom prst="rect">
            <a:avLst/>
          </a:prstGeom>
        </p:spPr>
      </p:pic>
      <p:pic>
        <p:nvPicPr>
          <p:cNvPr id="4" name="Picture 3" descr="graphics-flower-line-176100.gif">
            <a:extLst>
              <a:ext uri="{FF2B5EF4-FFF2-40B4-BE49-F238E27FC236}">
                <a16:creationId xmlns:a16="http://schemas.microsoft.com/office/drawing/2014/main" id="{B50A9EB6-15B8-4619-968D-5A46AFB332D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2398426" y="5854702"/>
            <a:ext cx="2743200" cy="1003298"/>
          </a:xfrm>
          <a:prstGeom prst="rect">
            <a:avLst/>
          </a:prstGeom>
        </p:spPr>
      </p:pic>
      <p:pic>
        <p:nvPicPr>
          <p:cNvPr id="5" name="Picture 4" descr="graphics-flower-line-176100.gif">
            <a:extLst>
              <a:ext uri="{FF2B5EF4-FFF2-40B4-BE49-F238E27FC236}">
                <a16:creationId xmlns:a16="http://schemas.microsoft.com/office/drawing/2014/main" id="{E6BEE452-4F5D-4448-8A8D-33A8254DF80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9448802" y="5849495"/>
            <a:ext cx="2743200" cy="1003298"/>
          </a:xfrm>
          <a:prstGeom prst="rect">
            <a:avLst/>
          </a:prstGeom>
        </p:spPr>
      </p:pic>
      <p:pic>
        <p:nvPicPr>
          <p:cNvPr id="6" name="Picture 5" descr="graphics-flower-line-176100.gif">
            <a:extLst>
              <a:ext uri="{FF2B5EF4-FFF2-40B4-BE49-F238E27FC236}">
                <a16:creationId xmlns:a16="http://schemas.microsoft.com/office/drawing/2014/main" id="{7177ACA6-81BC-498C-91DE-7010BB46482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7005404" y="5854702"/>
            <a:ext cx="2743200" cy="1003298"/>
          </a:xfrm>
          <a:prstGeom prst="rect">
            <a:avLst/>
          </a:prstGeom>
        </p:spPr>
      </p:pic>
      <p:pic>
        <p:nvPicPr>
          <p:cNvPr id="7" name="Picture 6" descr="graphics-flower-line-176100.gif">
            <a:extLst>
              <a:ext uri="{FF2B5EF4-FFF2-40B4-BE49-F238E27FC236}">
                <a16:creationId xmlns:a16="http://schemas.microsoft.com/office/drawing/2014/main" id="{6455CDEF-2078-4CF4-9CE0-0475C8870B4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4701915" y="5849495"/>
            <a:ext cx="2743200" cy="10032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E4B44-DC79-4183-BEEF-CC0EFC0AD4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642" y="125309"/>
            <a:ext cx="1905000" cy="1609725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0FB912AE-4030-4B5C-87E5-BCC243E0E4B0}"/>
              </a:ext>
            </a:extLst>
          </p:cNvPr>
          <p:cNvSpPr/>
          <p:nvPr/>
        </p:nvSpPr>
        <p:spPr>
          <a:xfrm>
            <a:off x="2781300" y="33868"/>
            <a:ext cx="5806440" cy="160972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B4BD48F6-F0E2-4477-9CBB-F6679FFA8130}"/>
              </a:ext>
            </a:extLst>
          </p:cNvPr>
          <p:cNvSpPr/>
          <p:nvPr/>
        </p:nvSpPr>
        <p:spPr>
          <a:xfrm>
            <a:off x="5250555" y="1643594"/>
            <a:ext cx="822960" cy="532337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0AA40D-32E3-4D38-AD47-7203745C7F20}"/>
              </a:ext>
            </a:extLst>
          </p:cNvPr>
          <p:cNvSpPr txBox="1"/>
          <p:nvPr/>
        </p:nvSpPr>
        <p:spPr>
          <a:xfrm>
            <a:off x="396240" y="2651760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১৪.১.১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 পরিবর্তনের ধারণা ব্যাখ্যা করতে পারবে।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AA5E26-565D-4120-A4E5-88B1C1AAA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94460"/>
            <a:ext cx="10058399" cy="4069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59537D-2A3A-4C81-B0A0-4EFF8B792387}"/>
              </a:ext>
            </a:extLst>
          </p:cNvPr>
          <p:cNvSpPr txBox="1"/>
          <p:nvPr/>
        </p:nvSpPr>
        <p:spPr>
          <a:xfrm>
            <a:off x="3009899" y="186274"/>
            <a:ext cx="7665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6FCEB3-D862-4F1C-8D2F-93B63B95B569}"/>
              </a:ext>
            </a:extLst>
          </p:cNvPr>
          <p:cNvSpPr txBox="1"/>
          <p:nvPr/>
        </p:nvSpPr>
        <p:spPr>
          <a:xfrm>
            <a:off x="3253741" y="186274"/>
            <a:ext cx="5928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 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3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46C37-A7C8-4344-BB36-35B2609A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250"/>
            <a:ext cx="2085975" cy="2190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D32963-949F-46CA-92AF-2B194DF67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0"/>
            <a:ext cx="2038350" cy="2247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B29F26-B20C-45DE-9393-DF0CCB8D7952}"/>
              </a:ext>
            </a:extLst>
          </p:cNvPr>
          <p:cNvSpPr txBox="1"/>
          <p:nvPr/>
        </p:nvSpPr>
        <p:spPr>
          <a:xfrm>
            <a:off x="3139439" y="80372"/>
            <a:ext cx="5156425" cy="16836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শিরোনাম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loud Callout 1">
            <a:extLst>
              <a:ext uri="{FF2B5EF4-FFF2-40B4-BE49-F238E27FC236}">
                <a16:creationId xmlns:a16="http://schemas.microsoft.com/office/drawing/2014/main" id="{ED16844E-37D1-46E2-93BB-A0C2BF67196D}"/>
              </a:ext>
            </a:extLst>
          </p:cNvPr>
          <p:cNvSpPr/>
          <p:nvPr/>
        </p:nvSpPr>
        <p:spPr>
          <a:xfrm>
            <a:off x="1945752" y="1996440"/>
            <a:ext cx="7543800" cy="24384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BD" sz="6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1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r: 5 Points 2">
            <a:extLst>
              <a:ext uri="{FF2B5EF4-FFF2-40B4-BE49-F238E27FC236}">
                <a16:creationId xmlns:a16="http://schemas.microsoft.com/office/drawing/2014/main" id="{F58C6F12-B4D8-46B5-B461-3E6D706622CD}"/>
              </a:ext>
            </a:extLst>
          </p:cNvPr>
          <p:cNvSpPr/>
          <p:nvPr/>
        </p:nvSpPr>
        <p:spPr>
          <a:xfrm>
            <a:off x="3025140" y="2910839"/>
            <a:ext cx="594360" cy="5181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F89AA219-A1B0-4990-AFC3-71B63102F6C7}"/>
              </a:ext>
            </a:extLst>
          </p:cNvPr>
          <p:cNvSpPr/>
          <p:nvPr/>
        </p:nvSpPr>
        <p:spPr>
          <a:xfrm>
            <a:off x="2293620" y="5166361"/>
            <a:ext cx="594360" cy="5181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6E069A-0FAF-4E4E-9BA1-1EDCE0E33991}"/>
              </a:ext>
            </a:extLst>
          </p:cNvPr>
          <p:cNvSpPr/>
          <p:nvPr/>
        </p:nvSpPr>
        <p:spPr>
          <a:xfrm>
            <a:off x="3825240" y="2240278"/>
            <a:ext cx="7711440" cy="1859281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গড় তাপমাত্রা ধীরে ধীরে বাড়ছে।পৃথিবীর তাপমাত্রা এভাবে বেড়ে যাওয়াকে বৈশ্বিক উষ্ণায়ন বলে।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7275D5-D2A2-4643-8C2C-71DDD60283F3}"/>
              </a:ext>
            </a:extLst>
          </p:cNvPr>
          <p:cNvSpPr/>
          <p:nvPr/>
        </p:nvSpPr>
        <p:spPr>
          <a:xfrm>
            <a:off x="3147060" y="4495800"/>
            <a:ext cx="7711440" cy="185928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 উষ্ণায়নের ফলে পৃথিবীর জলবায়ু ও ধীরে ধীরে বাড়ছে।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3BEA48C-F51C-44BB-9ED7-C783C7166B80}"/>
              </a:ext>
            </a:extLst>
          </p:cNvPr>
          <p:cNvSpPr/>
          <p:nvPr/>
        </p:nvSpPr>
        <p:spPr>
          <a:xfrm>
            <a:off x="3025140" y="640078"/>
            <a:ext cx="594360" cy="51816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4D36E61-2239-4D54-A32E-87E2600E9148}"/>
              </a:ext>
            </a:extLst>
          </p:cNvPr>
          <p:cNvSpPr/>
          <p:nvPr/>
        </p:nvSpPr>
        <p:spPr>
          <a:xfrm>
            <a:off x="3825240" y="30478"/>
            <a:ext cx="7589520" cy="1981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আবহাওয়ার উপাদানগুলোর উল্লেখযোগ্য স্থায়ী পরিবর্তন হলো জলবায়ু পরিবর্তন।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12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3F61DD-01A0-4280-A571-618624D0D08F}"/>
              </a:ext>
            </a:extLst>
          </p:cNvPr>
          <p:cNvSpPr/>
          <p:nvPr/>
        </p:nvSpPr>
        <p:spPr>
          <a:xfrm>
            <a:off x="9338372" y="694667"/>
            <a:ext cx="2171326" cy="491966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৮১ ও ৮২ পৃষ্ঠা খোল।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31CCF-8AF3-4E51-A6D0-62907279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4668"/>
            <a:ext cx="4669186" cy="491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DC34EC-B9B9-4C52-A0F4-9F5B790101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186" y="694668"/>
            <a:ext cx="4389120" cy="49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5000" b="-7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BA341-3B77-4A10-94EF-944232F5B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176" y="252240"/>
            <a:ext cx="5535648" cy="14509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89EC3D-3F66-4929-9797-F7819D862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9062" y="1748934"/>
            <a:ext cx="7773074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199</Words>
  <Application>Microsoft Office PowerPoint</Application>
  <PresentationFormat>Widescreen</PresentationFormat>
  <Paragraphs>40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86</cp:revision>
  <dcterms:created xsi:type="dcterms:W3CDTF">2019-07-02T08:54:53Z</dcterms:created>
  <dcterms:modified xsi:type="dcterms:W3CDTF">2019-07-22T05:38:28Z</dcterms:modified>
</cp:coreProperties>
</file>