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1" r:id="rId2"/>
    <p:sldId id="278" r:id="rId3"/>
    <p:sldId id="279" r:id="rId4"/>
    <p:sldId id="261" r:id="rId5"/>
    <p:sldId id="280" r:id="rId6"/>
    <p:sldId id="263" r:id="rId7"/>
    <p:sldId id="264" r:id="rId8"/>
    <p:sldId id="266" r:id="rId9"/>
    <p:sldId id="265" r:id="rId10"/>
    <p:sldId id="267" r:id="rId11"/>
    <p:sldId id="282" r:id="rId12"/>
    <p:sldId id="283" r:id="rId13"/>
    <p:sldId id="276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FEBF6-24E0-4CF0-80A7-DE276343580F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3C830-1FBF-4D41-9ED9-3C57408D9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0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3C830-1FBF-4D41-9ED9-3C57408D9C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02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3C830-1FBF-4D41-9ED9-3C57408D9C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5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1FFFE3C-26AD-42F2-B4ED-61B38EFF611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D20580-3C1C-4CC1-8ABF-19CCD36E1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599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3C-26AD-42F2-B4ED-61B38EFF611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580-3C1C-4CC1-8ABF-19CCD36E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4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3C-26AD-42F2-B4ED-61B38EFF611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580-3C1C-4CC1-8ABF-19CCD36E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3C-26AD-42F2-B4ED-61B38EFF611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580-3C1C-4CC1-8ABF-19CCD36E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8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1FFFE3C-26AD-42F2-B4ED-61B38EFF611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6D20580-3C1C-4CC1-8ABF-19CCD36E10F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59856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3C-26AD-42F2-B4ED-61B38EFF611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580-3C1C-4CC1-8ABF-19CCD36E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1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3C-26AD-42F2-B4ED-61B38EFF611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580-3C1C-4CC1-8ABF-19CCD36E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26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3C-26AD-42F2-B4ED-61B38EFF611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580-3C1C-4CC1-8ABF-19CCD36E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E3C-26AD-42F2-B4ED-61B38EFF611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580-3C1C-4CC1-8ABF-19CCD36E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7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1FFFE3C-26AD-42F2-B4ED-61B38EFF611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6D20580-3C1C-4CC1-8ABF-19CCD36E1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4369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1FFFE3C-26AD-42F2-B4ED-61B38EFF611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6D20580-3C1C-4CC1-8ABF-19CCD36E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7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1FFFE3C-26AD-42F2-B4ED-61B38EFF611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6D20580-3C1C-4CC1-8ABF-19CCD36E1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122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379" y="2057400"/>
            <a:ext cx="9817768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469233"/>
            <a:ext cx="6003758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  Welcome</a:t>
            </a:r>
          </a:p>
        </p:txBody>
      </p:sp>
    </p:spTree>
    <p:extLst>
      <p:ext uri="{BB962C8B-B14F-4D97-AF65-F5344CB8AC3E}">
        <p14:creationId xmlns:p14="http://schemas.microsoft.com/office/powerpoint/2010/main" val="60545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507" y="3419338"/>
            <a:ext cx="28986" cy="19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1182" y="4594559"/>
            <a:ext cx="5200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863" y="1431758"/>
            <a:ext cx="3203716" cy="2871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493" y="1511356"/>
            <a:ext cx="3303877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5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540" y="1906360"/>
            <a:ext cx="2474044" cy="2716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635" y="1906360"/>
            <a:ext cx="2384906" cy="271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583" y="1906360"/>
            <a:ext cx="2967316" cy="2716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4481" y="4920916"/>
            <a:ext cx="2702103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nest</a:t>
            </a:r>
          </a:p>
        </p:txBody>
      </p:sp>
    </p:spTree>
    <p:extLst>
      <p:ext uri="{BB962C8B-B14F-4D97-AF65-F5344CB8AC3E}">
        <p14:creationId xmlns:p14="http://schemas.microsoft.com/office/powerpoint/2010/main" val="31860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118" y="1326282"/>
            <a:ext cx="2520619" cy="1847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863" y="1410503"/>
            <a:ext cx="2469094" cy="1847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253" y="1326282"/>
            <a:ext cx="2469094" cy="1847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9674" y="4211053"/>
            <a:ext cx="26469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pond</a:t>
            </a:r>
          </a:p>
        </p:txBody>
      </p:sp>
    </p:spTree>
    <p:extLst>
      <p:ext uri="{BB962C8B-B14F-4D97-AF65-F5344CB8AC3E}">
        <p14:creationId xmlns:p14="http://schemas.microsoft.com/office/powerpoint/2010/main" val="17826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500435" y="1272794"/>
            <a:ext cx="6184108" cy="41376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00411" y="939122"/>
            <a:ext cx="7029452" cy="2204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19483" y="3197993"/>
            <a:ext cx="6310317" cy="2212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233" y="171685"/>
            <a:ext cx="1781177" cy="17598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29800" y="5338207"/>
            <a:ext cx="1925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den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573" y="2373237"/>
            <a:ext cx="1963065" cy="1837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8874" y="709863"/>
            <a:ext cx="151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tree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829" y="4374857"/>
            <a:ext cx="2113208" cy="20385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86211" y="3056021"/>
            <a:ext cx="2205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shed</a:t>
            </a:r>
          </a:p>
        </p:txBody>
      </p:sp>
    </p:spTree>
    <p:extLst>
      <p:ext uri="{BB962C8B-B14F-4D97-AF65-F5344CB8AC3E}">
        <p14:creationId xmlns:p14="http://schemas.microsoft.com/office/powerpoint/2010/main" val="52573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7475" y="6086475"/>
            <a:ext cx="6543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884" y="156411"/>
            <a:ext cx="8795083" cy="58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9232" y="233387"/>
            <a:ext cx="55018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6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Teachers identity</a:t>
            </a:r>
            <a:endParaRPr lang="en-US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7509" y="3616768"/>
            <a:ext cx="7716981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Hemia Afrin</a:t>
            </a:r>
          </a:p>
          <a:p>
            <a:r>
              <a:rPr lang="en-US" sz="3600" dirty="0">
                <a:solidFill>
                  <a:srgbClr val="002060"/>
                </a:solidFill>
              </a:rPr>
              <a:t>Assistant teacher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Digholia (s)Govt. primary school.</a:t>
            </a:r>
          </a:p>
          <a:p>
            <a:r>
              <a:rPr lang="en-US" sz="3600" dirty="0">
                <a:solidFill>
                  <a:srgbClr val="002060"/>
                </a:solidFill>
              </a:rPr>
              <a:t>Cell phone : 01729541294</a:t>
            </a:r>
          </a:p>
          <a:p>
            <a:r>
              <a:rPr lang="en-US" sz="3600" dirty="0">
                <a:solidFill>
                  <a:srgbClr val="002060"/>
                </a:solidFill>
              </a:rPr>
              <a:t>E-mail: hemiaafrin15061999@ 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02617-41D1-42AA-9DCA-B44CBDE22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3685" r="25308" b="36666"/>
          <a:stretch/>
        </p:blipFill>
        <p:spPr>
          <a:xfrm>
            <a:off x="4186990" y="1249050"/>
            <a:ext cx="2634915" cy="23556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683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551837"/>
            <a:ext cx="6096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Class: Two              Subject: English</a:t>
            </a:r>
          </a:p>
          <a:p>
            <a:r>
              <a:rPr lang="en-US" sz="3200" dirty="0">
                <a:solidFill>
                  <a:srgbClr val="000099"/>
                </a:solidFill>
              </a:rPr>
              <a:t>Unit: 24                 Lesson: A</a:t>
            </a:r>
          </a:p>
          <a:p>
            <a:r>
              <a:rPr lang="en-US" sz="3200" dirty="0">
                <a:solidFill>
                  <a:srgbClr val="000099"/>
                </a:solidFill>
              </a:rPr>
              <a:t>Time: 45 minutes    Date: 2/11/19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872836"/>
            <a:ext cx="583276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     </a:t>
            </a:r>
            <a:r>
              <a:rPr lang="bn-BD" sz="4000" dirty="0">
                <a:solidFill>
                  <a:srgbClr val="FFC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Lessons identity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34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4413" y="1579418"/>
            <a:ext cx="102077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become familar with english sounds by listening to common english words.</a:t>
            </a:r>
          </a:p>
          <a:p>
            <a:r>
              <a:rPr lang="bn-BD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epat after the simple words and phrases with proper sounds and stress..</a:t>
            </a:r>
          </a:p>
          <a:p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 simple words and phrases with proper sounds and stress.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1.4.1  read words and phrases with the help of visual clues and simple sentences.</a:t>
            </a:r>
            <a:endParaRPr lang="b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4739" y="467023"/>
            <a:ext cx="607435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bn-BD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earning outcomes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891" y="1122218"/>
            <a:ext cx="649778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One day One word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9892" y="2923309"/>
            <a:ext cx="6497782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Forest- </a:t>
            </a:r>
            <a:r>
              <a:rPr lang="bn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বন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5189" y="2759810"/>
            <a:ext cx="8431356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 and where they live</a:t>
            </a:r>
            <a:r>
              <a:rPr lang="bn-BD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6025" y="557213"/>
            <a:ext cx="7672388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052" y="1218056"/>
            <a:ext cx="2899611" cy="3015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63" y="100013"/>
            <a:ext cx="600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Listen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3181" y="5015816"/>
            <a:ext cx="5110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843" y="1218056"/>
            <a:ext cx="3313751" cy="3015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758" y="1218058"/>
            <a:ext cx="3258628" cy="30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6810" y="5605542"/>
            <a:ext cx="2947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Shed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3550" y="2105526"/>
            <a:ext cx="2790324" cy="3163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580" y="2105526"/>
            <a:ext cx="3277478" cy="31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958" y="1070811"/>
            <a:ext cx="4057400" cy="3934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819" y="1070811"/>
            <a:ext cx="3582412" cy="3934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7758" y="5582653"/>
            <a:ext cx="3104147" cy="110799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   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253639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612</TotalTime>
  <Words>150</Words>
  <Application>Microsoft Office PowerPoint</Application>
  <PresentationFormat>Widescreen</PresentationFormat>
  <Paragraphs>36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MT</vt:lpstr>
      <vt:lpstr>Impact</vt:lpstr>
      <vt:lpstr>Stencil</vt:lpstr>
      <vt:lpstr>Times New Roman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PTI-Pc</dc:creator>
  <cp:lastModifiedBy>HP-NPC</cp:lastModifiedBy>
  <cp:revision>116</cp:revision>
  <dcterms:created xsi:type="dcterms:W3CDTF">2018-05-20T08:29:07Z</dcterms:created>
  <dcterms:modified xsi:type="dcterms:W3CDTF">2019-11-08T13:55:36Z</dcterms:modified>
</cp:coreProperties>
</file>