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3" r:id="rId4"/>
    <p:sldId id="267" r:id="rId5"/>
    <p:sldId id="266" r:id="rId6"/>
    <p:sldId id="281" r:id="rId7"/>
    <p:sldId id="284" r:id="rId8"/>
    <p:sldId id="258" r:id="rId9"/>
    <p:sldId id="282" r:id="rId10"/>
    <p:sldId id="285" r:id="rId11"/>
    <p:sldId id="283" r:id="rId12"/>
    <p:sldId id="276" r:id="rId13"/>
    <p:sldId id="287" r:id="rId14"/>
    <p:sldId id="288" r:id="rId15"/>
    <p:sldId id="286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FFEDF-4A57-407F-A2CB-B701F3264E32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8A0C7B-3D2D-4E9D-8D0C-712E1FC76C17}">
      <dgm:prSet phldrT="[Text]" phldr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DA06438-9422-4D96-AA62-C001D00F5FCF}" type="parTrans" cxnId="{B26C8BA6-8979-441D-B243-0E2CE99DDF8A}">
      <dgm:prSet/>
      <dgm:spPr/>
      <dgm:t>
        <a:bodyPr/>
        <a:lstStyle/>
        <a:p>
          <a:endParaRPr lang="en-US"/>
        </a:p>
      </dgm:t>
    </dgm:pt>
    <dgm:pt modelId="{5B0F3AB5-6A2A-49C4-95DF-F2A1E8E26F99}" type="sibTrans" cxnId="{B26C8BA6-8979-441D-B243-0E2CE99DDF8A}">
      <dgm:prSet/>
      <dgm:spPr/>
      <dgm:t>
        <a:bodyPr/>
        <a:lstStyle/>
        <a:p>
          <a:endParaRPr lang="en-US"/>
        </a:p>
      </dgm:t>
    </dgm:pt>
    <dgm:pt modelId="{A69B8546-7B50-472F-BF82-70D8DE64CB7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 </a:t>
          </a:r>
          <a:r>
            <a:rPr lang="bn-BD" sz="18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১৯১১ খ্রিস্টাব্দ,  ২০শে জুন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3D551A-21FE-4254-AF32-08C744F5FBF6}" type="parTrans" cxnId="{7B91C267-B136-466A-A6B6-B1957FDA7E76}">
      <dgm:prSet/>
      <dgm:spPr/>
      <dgm:t>
        <a:bodyPr/>
        <a:lstStyle/>
        <a:p>
          <a:endParaRPr lang="en-US"/>
        </a:p>
      </dgm:t>
    </dgm:pt>
    <dgm:pt modelId="{916BE00B-2885-42E4-BFF4-D28A688A883E}" type="sibTrans" cxnId="{7B91C267-B136-466A-A6B6-B1957FDA7E76}">
      <dgm:prSet/>
      <dgm:spPr/>
      <dgm:t>
        <a:bodyPr/>
        <a:lstStyle/>
        <a:p>
          <a:endParaRPr lang="en-US"/>
        </a:p>
      </dgm:t>
    </dgm:pt>
    <dgm:pt modelId="{7AEECF67-7341-4924-9D68-6E82703EA0DA}">
      <dgm:prSet phldrT="[Text]" custT="1"/>
      <dgm:spPr/>
      <dgm:t>
        <a:bodyPr/>
        <a:lstStyle/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পৈতৃক নিবাসঃ</a:t>
          </a:r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কুমিল্লা,  শিক্ষাঃ  স্বশিখন পদ্ধতি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61669D-2F8A-41BE-A293-6BE0523738C6}" type="parTrans" cxnId="{75F9DB42-8854-4603-A9EE-4A91F7B6ED6F}">
      <dgm:prSet/>
      <dgm:spPr/>
      <dgm:t>
        <a:bodyPr/>
        <a:lstStyle/>
        <a:p>
          <a:endParaRPr lang="en-US"/>
        </a:p>
      </dgm:t>
    </dgm:pt>
    <dgm:pt modelId="{7E8F53DB-375A-44AF-B3D6-8946B9431CFA}" type="sibTrans" cxnId="{75F9DB42-8854-4603-A9EE-4A91F7B6ED6F}">
      <dgm:prSet/>
      <dgm:spPr/>
      <dgm:t>
        <a:bodyPr/>
        <a:lstStyle/>
        <a:p>
          <a:endParaRPr lang="en-US"/>
        </a:p>
      </dgm:t>
    </dgm:pt>
    <dgm:pt modelId="{0D887F88-1328-42B6-82AC-0EA68DEA385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 ‘সাঁঝের মায়া’, ‘মায়া কাজল’, ‘মোর যাদুদের সমাধি পরে’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48876-399F-4AEA-A7FE-753E7AFE57D5}" type="parTrans" cxnId="{2AD964E3-C3B3-4307-B58F-1A7202F6DB5C}">
      <dgm:prSet/>
      <dgm:spPr/>
      <dgm:t>
        <a:bodyPr/>
        <a:lstStyle/>
        <a:p>
          <a:endParaRPr lang="en-US"/>
        </a:p>
      </dgm:t>
    </dgm:pt>
    <dgm:pt modelId="{C856C66A-70CA-406E-A147-C8C115AD56EF}" type="sibTrans" cxnId="{2AD964E3-C3B3-4307-B58F-1A7202F6DB5C}">
      <dgm:prSet/>
      <dgm:spPr/>
      <dgm:t>
        <a:bodyPr/>
        <a:lstStyle/>
        <a:p>
          <a:endParaRPr lang="en-US"/>
        </a:p>
      </dgm:t>
    </dgm:pt>
    <dgm:pt modelId="{F9A1A9CF-1644-4276-A2E6-710DC7A3832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স্মৃতিকথামূলক গ্রন্থঃ ‘একাত্তরের ডাইরি’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024EAB-DF3F-45EC-9E4B-7624CE8DFE3A}" type="parTrans" cxnId="{07CDAF7B-E8D3-42D1-BF6E-72FC9AD7FD9B}">
      <dgm:prSet/>
      <dgm:spPr/>
      <dgm:t>
        <a:bodyPr/>
        <a:lstStyle/>
        <a:p>
          <a:endParaRPr lang="en-US"/>
        </a:p>
      </dgm:t>
    </dgm:pt>
    <dgm:pt modelId="{EC304D49-5D06-46BB-8C7C-C19B4D00DD46}" type="sibTrans" cxnId="{07CDAF7B-E8D3-42D1-BF6E-72FC9AD7FD9B}">
      <dgm:prSet/>
      <dgm:spPr/>
      <dgm:t>
        <a:bodyPr/>
        <a:lstStyle/>
        <a:p>
          <a:endParaRPr lang="en-US"/>
        </a:p>
      </dgm:t>
    </dgm:pt>
    <dgm:pt modelId="{88000348-2A8D-4856-A2E8-B12023C9F77A}">
      <dgm:prSet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জেলাঃ</a:t>
          </a:r>
          <a:r>
            <a:rPr lang="en-US" sz="1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বরিশাল, গ্রামঃশায়েস্তাবাদ মামার বাড়ি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31A36B-5F3F-4BA9-B9CB-011D47EE650F}" type="parTrans" cxnId="{45670913-4FC0-4DB1-AB7C-90DEA9F9058F}">
      <dgm:prSet/>
      <dgm:spPr/>
      <dgm:t>
        <a:bodyPr/>
        <a:lstStyle/>
        <a:p>
          <a:endParaRPr lang="en-US"/>
        </a:p>
      </dgm:t>
    </dgm:pt>
    <dgm:pt modelId="{AFB99393-A32A-4B35-AD38-0FA2A72CAFEB}" type="sibTrans" cxnId="{45670913-4FC0-4DB1-AB7C-90DEA9F9058F}">
      <dgm:prSet/>
      <dgm:spPr/>
      <dgm:t>
        <a:bodyPr/>
        <a:lstStyle/>
        <a:p>
          <a:endParaRPr lang="en-US"/>
        </a:p>
      </dgm:t>
    </dgm:pt>
    <dgm:pt modelId="{889C0EF5-D47A-4723-B86A-9D7F56DC505D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শিশুসাহিত্যঃ ‘ইতল বিতল’,  ‘নওল কিশোরের দরবারে’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13D585-8439-4F9D-A130-3B62036A839F}" type="parTrans" cxnId="{47548A73-6CA4-40C3-92E3-374A6C9A53C7}">
      <dgm:prSet/>
      <dgm:spPr/>
      <dgm:t>
        <a:bodyPr/>
        <a:lstStyle/>
        <a:p>
          <a:endParaRPr lang="en-US"/>
        </a:p>
      </dgm:t>
    </dgm:pt>
    <dgm:pt modelId="{A76DC538-406E-4DA6-A25E-DF779C734CC6}" type="sibTrans" cxnId="{47548A73-6CA4-40C3-92E3-374A6C9A53C7}">
      <dgm:prSet/>
      <dgm:spPr/>
      <dgm:t>
        <a:bodyPr/>
        <a:lstStyle/>
        <a:p>
          <a:endParaRPr lang="en-US"/>
        </a:p>
      </dgm:t>
    </dgm:pt>
    <dgm:pt modelId="{F6014C7E-A2CE-4557-A2BC-1D10DDA91AE2}">
      <dgm:prSet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 বাংলা একাডেমি, মোহাম্মদ  নাসিরউদ্দিন স্বর্ণপদক, একুশে পদক, বুলবুল ললিতকলা একাডেমি, মুক্তধারা সাহিত্য,  স্বাধীনতা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79B387-7213-43A6-9F89-1B19E60B41A9}" type="parTrans" cxnId="{9AE9BB9F-CC28-4690-ABD0-C75A8564E93C}">
      <dgm:prSet/>
      <dgm:spPr/>
      <dgm:t>
        <a:bodyPr/>
        <a:lstStyle/>
        <a:p>
          <a:endParaRPr lang="en-US"/>
        </a:p>
      </dgm:t>
    </dgm:pt>
    <dgm:pt modelId="{A1572606-12A7-4B61-8955-932ABAAD8D9E}" type="sibTrans" cxnId="{9AE9BB9F-CC28-4690-ABD0-C75A8564E93C}">
      <dgm:prSet/>
      <dgm:spPr/>
      <dgm:t>
        <a:bodyPr/>
        <a:lstStyle/>
        <a:p>
          <a:endParaRPr lang="en-US"/>
        </a:p>
      </dgm:t>
    </dgm:pt>
    <dgm:pt modelId="{05100CAF-4404-449E-85D3-8AF96EB4B82A}">
      <dgm:prSet custT="1"/>
      <dgm:spPr/>
      <dgm:t>
        <a:bodyPr/>
        <a:lstStyle/>
        <a:p>
          <a:pPr algn="l"/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 ১৯৯৯ খ্রিস্টাব্দ, ২০ শে নভেম্বর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B14AB8-E28C-436B-B54E-882D3A429895}" type="parTrans" cxnId="{DB4F3EF4-17D0-4621-97F9-93B34CBC0993}">
      <dgm:prSet/>
      <dgm:spPr/>
      <dgm:t>
        <a:bodyPr/>
        <a:lstStyle/>
        <a:p>
          <a:endParaRPr lang="en-US"/>
        </a:p>
      </dgm:t>
    </dgm:pt>
    <dgm:pt modelId="{3D18A70C-CCFD-41A4-A46B-52E92C1D1674}" type="sibTrans" cxnId="{DB4F3EF4-17D0-4621-97F9-93B34CBC0993}">
      <dgm:prSet/>
      <dgm:spPr/>
      <dgm:t>
        <a:bodyPr/>
        <a:lstStyle/>
        <a:p>
          <a:endParaRPr lang="en-US"/>
        </a:p>
      </dgm:t>
    </dgm:pt>
    <dgm:pt modelId="{0E7D08AF-F025-4062-A134-C8DF561AF1B6}" type="pres">
      <dgm:prSet presAssocID="{E1BFFEDF-4A57-407F-A2CB-B701F3264E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5EADD-B2D0-4E64-8173-2698D9BB4C51}" type="pres">
      <dgm:prSet presAssocID="{6B8A0C7B-3D2D-4E9D-8D0C-712E1FC76C17}" presName="centerShape" presStyleLbl="node0" presStyleIdx="0" presStyleCnt="1" custScaleX="70544" custScaleY="65647" custLinFactNeighborX="-855" custLinFactNeighborY="-1496"/>
      <dgm:spPr/>
      <dgm:t>
        <a:bodyPr/>
        <a:lstStyle/>
        <a:p>
          <a:endParaRPr lang="en-US"/>
        </a:p>
      </dgm:t>
    </dgm:pt>
    <dgm:pt modelId="{5EEE134A-CE94-4AC3-AD69-6F0BA1EFA6C0}" type="pres">
      <dgm:prSet presAssocID="{843D551A-21FE-4254-AF32-08C744F5FBF6}" presName="parTrans" presStyleLbl="sibTrans2D1" presStyleIdx="0" presStyleCnt="8" custLinFactNeighborX="-2853" custLinFactNeighborY="-7699"/>
      <dgm:spPr/>
      <dgm:t>
        <a:bodyPr/>
        <a:lstStyle/>
        <a:p>
          <a:endParaRPr lang="en-US"/>
        </a:p>
      </dgm:t>
    </dgm:pt>
    <dgm:pt modelId="{F52A0184-437A-4888-A2EA-22DF5D0E32B6}" type="pres">
      <dgm:prSet presAssocID="{843D551A-21FE-4254-AF32-08C744F5FBF6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7963ACB-B30B-4A19-896B-F6F77C8BD734}" type="pres">
      <dgm:prSet presAssocID="{A69B8546-7B50-472F-BF82-70D8DE64CB70}" presName="node" presStyleLbl="node1" presStyleIdx="0" presStyleCnt="8" custScaleX="111428" custRadScaleRad="10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438F2-61F8-4B71-94A8-68DA7E6454FE}" type="pres">
      <dgm:prSet presAssocID="{D331A36B-5F3F-4BA9-B9CB-011D47EE650F}" presName="parTrans" presStyleLbl="sibTrans2D1" presStyleIdx="1" presStyleCnt="8"/>
      <dgm:spPr/>
      <dgm:t>
        <a:bodyPr/>
        <a:lstStyle/>
        <a:p>
          <a:endParaRPr lang="en-US"/>
        </a:p>
      </dgm:t>
    </dgm:pt>
    <dgm:pt modelId="{B3046652-F480-42E5-A7FA-B490888CD81C}" type="pres">
      <dgm:prSet presAssocID="{D331A36B-5F3F-4BA9-B9CB-011D47EE650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65540E66-74EF-465C-9D85-B21E2294B40E}" type="pres">
      <dgm:prSet presAssocID="{88000348-2A8D-4856-A2E8-B12023C9F77A}" presName="node" presStyleLbl="node1" presStyleIdx="1" presStyleCnt="8" custScaleX="127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147DC-41FA-4BDB-B866-A045AE7041A7}" type="pres">
      <dgm:prSet presAssocID="{0661669D-2F8A-41BE-A293-6BE0523738C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8C963A2-4805-4DA1-9C66-EBB910276064}" type="pres">
      <dgm:prSet presAssocID="{0661669D-2F8A-41BE-A293-6BE0523738C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62A1983-BB7A-4B42-B9DA-5B1B39CD5709}" type="pres">
      <dgm:prSet presAssocID="{7AEECF67-7341-4924-9D68-6E82703EA0DA}" presName="node" presStyleLbl="node1" presStyleIdx="2" presStyleCnt="8" custScaleX="110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ED344-45AA-4600-9D1E-BE269318B152}" type="pres">
      <dgm:prSet presAssocID="{76648876-399F-4AEA-A7FE-753E7AFE57D5}" presName="parTrans" presStyleLbl="sibTrans2D1" presStyleIdx="3" presStyleCnt="8"/>
      <dgm:spPr/>
      <dgm:t>
        <a:bodyPr/>
        <a:lstStyle/>
        <a:p>
          <a:endParaRPr lang="en-US"/>
        </a:p>
      </dgm:t>
    </dgm:pt>
    <dgm:pt modelId="{A79C02DC-4083-4713-92C8-05B15BD6B925}" type="pres">
      <dgm:prSet presAssocID="{76648876-399F-4AEA-A7FE-753E7AFE57D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556EB2B-24DF-407B-BFDB-8B96B66409D9}" type="pres">
      <dgm:prSet presAssocID="{0D887F88-1328-42B6-82AC-0EA68DEA3859}" presName="node" presStyleLbl="node1" presStyleIdx="3" presStyleCnt="8" custScaleX="116223" custScaleY="74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E1B94-A307-4B8C-801B-37DC1F65CE32}" type="pres">
      <dgm:prSet presAssocID="{7B024EAB-DF3F-45EC-9E4B-7624CE8DFE3A}" presName="parTrans" presStyleLbl="sibTrans2D1" presStyleIdx="4" presStyleCnt="8"/>
      <dgm:spPr/>
      <dgm:t>
        <a:bodyPr/>
        <a:lstStyle/>
        <a:p>
          <a:endParaRPr lang="en-US"/>
        </a:p>
      </dgm:t>
    </dgm:pt>
    <dgm:pt modelId="{D4857D33-D3B3-4FC7-A87F-7F1C210274A1}" type="pres">
      <dgm:prSet presAssocID="{7B024EAB-DF3F-45EC-9E4B-7624CE8DFE3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249794CC-19E4-469D-9A0F-45F5D5F44C83}" type="pres">
      <dgm:prSet presAssocID="{F9A1A9CF-1644-4276-A2E6-710DC7A38326}" presName="node" presStyleLbl="node1" presStyleIdx="4" presStyleCnt="8" custScaleX="100380" custRadScaleRad="101833" custRadScaleInc="10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871EA-C1E2-45FB-8373-2AC3F00E4E2D}" type="pres">
      <dgm:prSet presAssocID="{CA13D585-8439-4F9D-A130-3B62036A839F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B0D7ECE-D5B6-4974-BA78-AF288019B4D8}" type="pres">
      <dgm:prSet presAssocID="{CA13D585-8439-4F9D-A130-3B62036A839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2F80802-208F-41ED-BBB8-800DCD46D43F}" type="pres">
      <dgm:prSet presAssocID="{889C0EF5-D47A-4723-B86A-9D7F56DC505D}" presName="node" presStyleLbl="node1" presStyleIdx="5" presStyleCnt="8" custScaleX="120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C7792-B006-406E-ACDF-C025CAF49BCD}" type="pres">
      <dgm:prSet presAssocID="{DD79B387-7213-43A6-9F89-1B19E60B41A9}" presName="parTrans" presStyleLbl="sibTrans2D1" presStyleIdx="6" presStyleCnt="8"/>
      <dgm:spPr/>
      <dgm:t>
        <a:bodyPr/>
        <a:lstStyle/>
        <a:p>
          <a:endParaRPr lang="en-US"/>
        </a:p>
      </dgm:t>
    </dgm:pt>
    <dgm:pt modelId="{FA33FDB7-3D30-4EFC-B07C-3283B17696A3}" type="pres">
      <dgm:prSet presAssocID="{DD79B387-7213-43A6-9F89-1B19E60B41A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ECD0734-F01F-4F85-B8EB-F2131FA59CCB}" type="pres">
      <dgm:prSet presAssocID="{F6014C7E-A2CE-4557-A2BC-1D10DDA91AE2}" presName="node" presStyleLbl="node1" presStyleIdx="6" presStyleCnt="8" custScaleX="171008" custScaleY="139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4E25A-48AC-4F1D-8D8B-048E00AC0E8B}" type="pres">
      <dgm:prSet presAssocID="{78B14AB8-E28C-436B-B54E-882D3A429895}" presName="parTrans" presStyleLbl="sibTrans2D1" presStyleIdx="7" presStyleCnt="8"/>
      <dgm:spPr/>
      <dgm:t>
        <a:bodyPr/>
        <a:lstStyle/>
        <a:p>
          <a:endParaRPr lang="en-US"/>
        </a:p>
      </dgm:t>
    </dgm:pt>
    <dgm:pt modelId="{1218F240-6BA2-4907-AF3C-B49AA345AF8F}" type="pres">
      <dgm:prSet presAssocID="{78B14AB8-E28C-436B-B54E-882D3A42989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B75605C-D003-4E3C-BBE6-8365C0033261}" type="pres">
      <dgm:prSet presAssocID="{05100CAF-4404-449E-85D3-8AF96EB4B82A}" presName="node" presStyleLbl="node1" presStyleIdx="7" presStyleCnt="8" custScaleX="116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31E4F-18EB-4BEA-820C-76F7BEFA86E6}" type="presOf" srcId="{889C0EF5-D47A-4723-B86A-9D7F56DC505D}" destId="{42F80802-208F-41ED-BBB8-800DCD46D43F}" srcOrd="0" destOrd="0" presId="urn:microsoft.com/office/officeart/2005/8/layout/radial5"/>
    <dgm:cxn modelId="{5989A241-75F1-40E3-8F96-A6DADB2723BA}" type="presOf" srcId="{76648876-399F-4AEA-A7FE-753E7AFE57D5}" destId="{9FAED344-45AA-4600-9D1E-BE269318B152}" srcOrd="0" destOrd="0" presId="urn:microsoft.com/office/officeart/2005/8/layout/radial5"/>
    <dgm:cxn modelId="{2EB6BBCC-3FD2-4787-B1D1-0B7E63B20001}" type="presOf" srcId="{7B024EAB-DF3F-45EC-9E4B-7624CE8DFE3A}" destId="{B41E1B94-A307-4B8C-801B-37DC1F65CE32}" srcOrd="0" destOrd="0" presId="urn:microsoft.com/office/officeart/2005/8/layout/radial5"/>
    <dgm:cxn modelId="{2AD964E3-C3B3-4307-B58F-1A7202F6DB5C}" srcId="{6B8A0C7B-3D2D-4E9D-8D0C-712E1FC76C17}" destId="{0D887F88-1328-42B6-82AC-0EA68DEA3859}" srcOrd="3" destOrd="0" parTransId="{76648876-399F-4AEA-A7FE-753E7AFE57D5}" sibTransId="{C856C66A-70CA-406E-A147-C8C115AD56EF}"/>
    <dgm:cxn modelId="{6312D9FC-E58D-46CC-8C72-CC25054C1A2E}" type="presOf" srcId="{7AEECF67-7341-4924-9D68-6E82703EA0DA}" destId="{462A1983-BB7A-4B42-B9DA-5B1B39CD5709}" srcOrd="0" destOrd="0" presId="urn:microsoft.com/office/officeart/2005/8/layout/radial5"/>
    <dgm:cxn modelId="{55A8F9CD-CA44-489C-A4EE-8B3C3FFC8488}" type="presOf" srcId="{CA13D585-8439-4F9D-A130-3B62036A839F}" destId="{360871EA-C1E2-45FB-8373-2AC3F00E4E2D}" srcOrd="0" destOrd="0" presId="urn:microsoft.com/office/officeart/2005/8/layout/radial5"/>
    <dgm:cxn modelId="{D03B8484-07BF-4725-A0ED-CAB7DEFEC6B8}" type="presOf" srcId="{D331A36B-5F3F-4BA9-B9CB-011D47EE650F}" destId="{E37438F2-61F8-4B71-94A8-68DA7E6454FE}" srcOrd="0" destOrd="0" presId="urn:microsoft.com/office/officeart/2005/8/layout/radial5"/>
    <dgm:cxn modelId="{A577C0C1-BE35-4976-9883-3A7E5F2B48A7}" type="presOf" srcId="{78B14AB8-E28C-436B-B54E-882D3A429895}" destId="{1218F240-6BA2-4907-AF3C-B49AA345AF8F}" srcOrd="1" destOrd="0" presId="urn:microsoft.com/office/officeart/2005/8/layout/radial5"/>
    <dgm:cxn modelId="{5B7A5EFD-21BD-453B-A5A0-484721118835}" type="presOf" srcId="{78B14AB8-E28C-436B-B54E-882D3A429895}" destId="{C224E25A-48AC-4F1D-8D8B-048E00AC0E8B}" srcOrd="0" destOrd="0" presId="urn:microsoft.com/office/officeart/2005/8/layout/radial5"/>
    <dgm:cxn modelId="{07CDAF7B-E8D3-42D1-BF6E-72FC9AD7FD9B}" srcId="{6B8A0C7B-3D2D-4E9D-8D0C-712E1FC76C17}" destId="{F9A1A9CF-1644-4276-A2E6-710DC7A38326}" srcOrd="4" destOrd="0" parTransId="{7B024EAB-DF3F-45EC-9E4B-7624CE8DFE3A}" sibTransId="{EC304D49-5D06-46BB-8C7C-C19B4D00DD46}"/>
    <dgm:cxn modelId="{DB4F3EF4-17D0-4621-97F9-93B34CBC0993}" srcId="{6B8A0C7B-3D2D-4E9D-8D0C-712E1FC76C17}" destId="{05100CAF-4404-449E-85D3-8AF96EB4B82A}" srcOrd="7" destOrd="0" parTransId="{78B14AB8-E28C-436B-B54E-882D3A429895}" sibTransId="{3D18A70C-CCFD-41A4-A46B-52E92C1D1674}"/>
    <dgm:cxn modelId="{496F1CFB-E615-4009-A6BC-48B5837DC668}" type="presOf" srcId="{F6014C7E-A2CE-4557-A2BC-1D10DDA91AE2}" destId="{5ECD0734-F01F-4F85-B8EB-F2131FA59CCB}" srcOrd="0" destOrd="0" presId="urn:microsoft.com/office/officeart/2005/8/layout/radial5"/>
    <dgm:cxn modelId="{6172E16E-F2E8-4FA4-B328-B2C4049484B0}" type="presOf" srcId="{D331A36B-5F3F-4BA9-B9CB-011D47EE650F}" destId="{B3046652-F480-42E5-A7FA-B490888CD81C}" srcOrd="1" destOrd="0" presId="urn:microsoft.com/office/officeart/2005/8/layout/radial5"/>
    <dgm:cxn modelId="{9AE9BB9F-CC28-4690-ABD0-C75A8564E93C}" srcId="{6B8A0C7B-3D2D-4E9D-8D0C-712E1FC76C17}" destId="{F6014C7E-A2CE-4557-A2BC-1D10DDA91AE2}" srcOrd="6" destOrd="0" parTransId="{DD79B387-7213-43A6-9F89-1B19E60B41A9}" sibTransId="{A1572606-12A7-4B61-8955-932ABAAD8D9E}"/>
    <dgm:cxn modelId="{5455AE05-8941-41FD-892D-EBF07E92512B}" type="presOf" srcId="{CA13D585-8439-4F9D-A130-3B62036A839F}" destId="{FB0D7ECE-D5B6-4974-BA78-AF288019B4D8}" srcOrd="1" destOrd="0" presId="urn:microsoft.com/office/officeart/2005/8/layout/radial5"/>
    <dgm:cxn modelId="{E73F4323-80D6-4DFA-B9C1-91E848E8451A}" type="presOf" srcId="{7B024EAB-DF3F-45EC-9E4B-7624CE8DFE3A}" destId="{D4857D33-D3B3-4FC7-A87F-7F1C210274A1}" srcOrd="1" destOrd="0" presId="urn:microsoft.com/office/officeart/2005/8/layout/radial5"/>
    <dgm:cxn modelId="{B26C8BA6-8979-441D-B243-0E2CE99DDF8A}" srcId="{E1BFFEDF-4A57-407F-A2CB-B701F3264E32}" destId="{6B8A0C7B-3D2D-4E9D-8D0C-712E1FC76C17}" srcOrd="0" destOrd="0" parTransId="{0DA06438-9422-4D96-AA62-C001D00F5FCF}" sibTransId="{5B0F3AB5-6A2A-49C4-95DF-F2A1E8E26F99}"/>
    <dgm:cxn modelId="{D02FF3FC-6485-44EA-A529-06ED1E11DA67}" type="presOf" srcId="{DD79B387-7213-43A6-9F89-1B19E60B41A9}" destId="{998C7792-B006-406E-ACDF-C025CAF49BCD}" srcOrd="0" destOrd="0" presId="urn:microsoft.com/office/officeart/2005/8/layout/radial5"/>
    <dgm:cxn modelId="{2930D919-0EEA-4BCD-AF65-05D88D881F87}" type="presOf" srcId="{76648876-399F-4AEA-A7FE-753E7AFE57D5}" destId="{A79C02DC-4083-4713-92C8-05B15BD6B925}" srcOrd="1" destOrd="0" presId="urn:microsoft.com/office/officeart/2005/8/layout/radial5"/>
    <dgm:cxn modelId="{8B42F048-62F9-4F48-91B5-A7A2CE0F1A1E}" type="presOf" srcId="{DD79B387-7213-43A6-9F89-1B19E60B41A9}" destId="{FA33FDB7-3D30-4EFC-B07C-3283B17696A3}" srcOrd="1" destOrd="0" presId="urn:microsoft.com/office/officeart/2005/8/layout/radial5"/>
    <dgm:cxn modelId="{75F9DB42-8854-4603-A9EE-4A91F7B6ED6F}" srcId="{6B8A0C7B-3D2D-4E9D-8D0C-712E1FC76C17}" destId="{7AEECF67-7341-4924-9D68-6E82703EA0DA}" srcOrd="2" destOrd="0" parTransId="{0661669D-2F8A-41BE-A293-6BE0523738C6}" sibTransId="{7E8F53DB-375A-44AF-B3D6-8946B9431CFA}"/>
    <dgm:cxn modelId="{A5B6334A-2729-446D-BA4B-3CCD1BD539D1}" type="presOf" srcId="{E1BFFEDF-4A57-407F-A2CB-B701F3264E32}" destId="{0E7D08AF-F025-4062-A134-C8DF561AF1B6}" srcOrd="0" destOrd="0" presId="urn:microsoft.com/office/officeart/2005/8/layout/radial5"/>
    <dgm:cxn modelId="{18C3871C-CEA9-4CE1-8CA2-5BD86F2EB5DA}" type="presOf" srcId="{0D887F88-1328-42B6-82AC-0EA68DEA3859}" destId="{B556EB2B-24DF-407B-BFDB-8B96B66409D9}" srcOrd="0" destOrd="0" presId="urn:microsoft.com/office/officeart/2005/8/layout/radial5"/>
    <dgm:cxn modelId="{8158690C-0AAE-4FB4-9C27-439B509C7C9D}" type="presOf" srcId="{843D551A-21FE-4254-AF32-08C744F5FBF6}" destId="{5EEE134A-CE94-4AC3-AD69-6F0BA1EFA6C0}" srcOrd="0" destOrd="0" presId="urn:microsoft.com/office/officeart/2005/8/layout/radial5"/>
    <dgm:cxn modelId="{A029AE42-ABF0-475A-81D3-10671F861FBE}" type="presOf" srcId="{6B8A0C7B-3D2D-4E9D-8D0C-712E1FC76C17}" destId="{CA65EADD-B2D0-4E64-8173-2698D9BB4C51}" srcOrd="0" destOrd="0" presId="urn:microsoft.com/office/officeart/2005/8/layout/radial5"/>
    <dgm:cxn modelId="{8CAC4CB3-8656-4B42-BC6A-0E739AB4903D}" type="presOf" srcId="{0661669D-2F8A-41BE-A293-6BE0523738C6}" destId="{6BD147DC-41FA-4BDB-B866-A045AE7041A7}" srcOrd="0" destOrd="0" presId="urn:microsoft.com/office/officeart/2005/8/layout/radial5"/>
    <dgm:cxn modelId="{BE0ACC83-1DA3-43E5-AE98-997BCAD5006B}" type="presOf" srcId="{05100CAF-4404-449E-85D3-8AF96EB4B82A}" destId="{CB75605C-D003-4E3C-BBE6-8365C0033261}" srcOrd="0" destOrd="0" presId="urn:microsoft.com/office/officeart/2005/8/layout/radial5"/>
    <dgm:cxn modelId="{7B91C267-B136-466A-A6B6-B1957FDA7E76}" srcId="{6B8A0C7B-3D2D-4E9D-8D0C-712E1FC76C17}" destId="{A69B8546-7B50-472F-BF82-70D8DE64CB70}" srcOrd="0" destOrd="0" parTransId="{843D551A-21FE-4254-AF32-08C744F5FBF6}" sibTransId="{916BE00B-2885-42E4-BFF4-D28A688A883E}"/>
    <dgm:cxn modelId="{2AD9B732-E22C-4C6F-B47E-A89A29180653}" type="presOf" srcId="{843D551A-21FE-4254-AF32-08C744F5FBF6}" destId="{F52A0184-437A-4888-A2EA-22DF5D0E32B6}" srcOrd="1" destOrd="0" presId="urn:microsoft.com/office/officeart/2005/8/layout/radial5"/>
    <dgm:cxn modelId="{58E25513-5D9E-40AC-88B1-2C1F558A6321}" type="presOf" srcId="{A69B8546-7B50-472F-BF82-70D8DE64CB70}" destId="{D7963ACB-B30B-4A19-896B-F6F77C8BD734}" srcOrd="0" destOrd="0" presId="urn:microsoft.com/office/officeart/2005/8/layout/radial5"/>
    <dgm:cxn modelId="{45670913-4FC0-4DB1-AB7C-90DEA9F9058F}" srcId="{6B8A0C7B-3D2D-4E9D-8D0C-712E1FC76C17}" destId="{88000348-2A8D-4856-A2E8-B12023C9F77A}" srcOrd="1" destOrd="0" parTransId="{D331A36B-5F3F-4BA9-B9CB-011D47EE650F}" sibTransId="{AFB99393-A32A-4B35-AD38-0FA2A72CAFEB}"/>
    <dgm:cxn modelId="{E006705E-8074-4167-A7D4-34B15716A312}" type="presOf" srcId="{88000348-2A8D-4856-A2E8-B12023C9F77A}" destId="{65540E66-74EF-465C-9D85-B21E2294B40E}" srcOrd="0" destOrd="0" presId="urn:microsoft.com/office/officeart/2005/8/layout/radial5"/>
    <dgm:cxn modelId="{47CE5F64-82D6-4661-9D60-97D2DF7E6749}" type="presOf" srcId="{F9A1A9CF-1644-4276-A2E6-710DC7A38326}" destId="{249794CC-19E4-469D-9A0F-45F5D5F44C83}" srcOrd="0" destOrd="0" presId="urn:microsoft.com/office/officeart/2005/8/layout/radial5"/>
    <dgm:cxn modelId="{47548A73-6CA4-40C3-92E3-374A6C9A53C7}" srcId="{6B8A0C7B-3D2D-4E9D-8D0C-712E1FC76C17}" destId="{889C0EF5-D47A-4723-B86A-9D7F56DC505D}" srcOrd="5" destOrd="0" parTransId="{CA13D585-8439-4F9D-A130-3B62036A839F}" sibTransId="{A76DC538-406E-4DA6-A25E-DF779C734CC6}"/>
    <dgm:cxn modelId="{B2127A94-4E26-424E-8055-46F5EE2644D6}" type="presOf" srcId="{0661669D-2F8A-41BE-A293-6BE0523738C6}" destId="{F8C963A2-4805-4DA1-9C66-EBB910276064}" srcOrd="1" destOrd="0" presId="urn:microsoft.com/office/officeart/2005/8/layout/radial5"/>
    <dgm:cxn modelId="{9D9DC9BF-DE6C-4AA4-9C84-6D926D413A87}" type="presParOf" srcId="{0E7D08AF-F025-4062-A134-C8DF561AF1B6}" destId="{CA65EADD-B2D0-4E64-8173-2698D9BB4C51}" srcOrd="0" destOrd="0" presId="urn:microsoft.com/office/officeart/2005/8/layout/radial5"/>
    <dgm:cxn modelId="{94559578-9872-4B18-BC51-B61883C0CE6E}" type="presParOf" srcId="{0E7D08AF-F025-4062-A134-C8DF561AF1B6}" destId="{5EEE134A-CE94-4AC3-AD69-6F0BA1EFA6C0}" srcOrd="1" destOrd="0" presId="urn:microsoft.com/office/officeart/2005/8/layout/radial5"/>
    <dgm:cxn modelId="{5361DFF4-944A-4FE5-94AB-CA8CD421B02B}" type="presParOf" srcId="{5EEE134A-CE94-4AC3-AD69-6F0BA1EFA6C0}" destId="{F52A0184-437A-4888-A2EA-22DF5D0E32B6}" srcOrd="0" destOrd="0" presId="urn:microsoft.com/office/officeart/2005/8/layout/radial5"/>
    <dgm:cxn modelId="{AF51F188-B39F-4273-AEA3-4A47C4F8689C}" type="presParOf" srcId="{0E7D08AF-F025-4062-A134-C8DF561AF1B6}" destId="{D7963ACB-B30B-4A19-896B-F6F77C8BD734}" srcOrd="2" destOrd="0" presId="urn:microsoft.com/office/officeart/2005/8/layout/radial5"/>
    <dgm:cxn modelId="{11A4DCA9-AE0A-4FD9-89B4-C19D770E53A0}" type="presParOf" srcId="{0E7D08AF-F025-4062-A134-C8DF561AF1B6}" destId="{E37438F2-61F8-4B71-94A8-68DA7E6454FE}" srcOrd="3" destOrd="0" presId="urn:microsoft.com/office/officeart/2005/8/layout/radial5"/>
    <dgm:cxn modelId="{F1181CE6-29CF-47AE-AACC-498052EE1EB5}" type="presParOf" srcId="{E37438F2-61F8-4B71-94A8-68DA7E6454FE}" destId="{B3046652-F480-42E5-A7FA-B490888CD81C}" srcOrd="0" destOrd="0" presId="urn:microsoft.com/office/officeart/2005/8/layout/radial5"/>
    <dgm:cxn modelId="{1A93F0EE-50F8-47EF-A26A-6160CCDAEA01}" type="presParOf" srcId="{0E7D08AF-F025-4062-A134-C8DF561AF1B6}" destId="{65540E66-74EF-465C-9D85-B21E2294B40E}" srcOrd="4" destOrd="0" presId="urn:microsoft.com/office/officeart/2005/8/layout/radial5"/>
    <dgm:cxn modelId="{A1A017E8-E485-4F56-A448-55CF0DC1F1DC}" type="presParOf" srcId="{0E7D08AF-F025-4062-A134-C8DF561AF1B6}" destId="{6BD147DC-41FA-4BDB-B866-A045AE7041A7}" srcOrd="5" destOrd="0" presId="urn:microsoft.com/office/officeart/2005/8/layout/radial5"/>
    <dgm:cxn modelId="{8263E7BF-15C8-43A0-B9B8-D7564B73E72B}" type="presParOf" srcId="{6BD147DC-41FA-4BDB-B866-A045AE7041A7}" destId="{F8C963A2-4805-4DA1-9C66-EBB910276064}" srcOrd="0" destOrd="0" presId="urn:microsoft.com/office/officeart/2005/8/layout/radial5"/>
    <dgm:cxn modelId="{80058FB4-65E4-4C77-883F-9AA7936384BD}" type="presParOf" srcId="{0E7D08AF-F025-4062-A134-C8DF561AF1B6}" destId="{462A1983-BB7A-4B42-B9DA-5B1B39CD5709}" srcOrd="6" destOrd="0" presId="urn:microsoft.com/office/officeart/2005/8/layout/radial5"/>
    <dgm:cxn modelId="{4D97BFF9-EE22-4BF8-AE06-3B4D6551A9F3}" type="presParOf" srcId="{0E7D08AF-F025-4062-A134-C8DF561AF1B6}" destId="{9FAED344-45AA-4600-9D1E-BE269318B152}" srcOrd="7" destOrd="0" presId="urn:microsoft.com/office/officeart/2005/8/layout/radial5"/>
    <dgm:cxn modelId="{40631987-028C-4ECD-9C22-FBA6B448D922}" type="presParOf" srcId="{9FAED344-45AA-4600-9D1E-BE269318B152}" destId="{A79C02DC-4083-4713-92C8-05B15BD6B925}" srcOrd="0" destOrd="0" presId="urn:microsoft.com/office/officeart/2005/8/layout/radial5"/>
    <dgm:cxn modelId="{8EF1EB33-5229-4AA2-A544-08923963B7AE}" type="presParOf" srcId="{0E7D08AF-F025-4062-A134-C8DF561AF1B6}" destId="{B556EB2B-24DF-407B-BFDB-8B96B66409D9}" srcOrd="8" destOrd="0" presId="urn:microsoft.com/office/officeart/2005/8/layout/radial5"/>
    <dgm:cxn modelId="{D62BE45B-FAEC-47E1-B1B2-69D9D8BC426B}" type="presParOf" srcId="{0E7D08AF-F025-4062-A134-C8DF561AF1B6}" destId="{B41E1B94-A307-4B8C-801B-37DC1F65CE32}" srcOrd="9" destOrd="0" presId="urn:microsoft.com/office/officeart/2005/8/layout/radial5"/>
    <dgm:cxn modelId="{27B55F76-A342-451C-8B36-6E7AB9EC91BD}" type="presParOf" srcId="{B41E1B94-A307-4B8C-801B-37DC1F65CE32}" destId="{D4857D33-D3B3-4FC7-A87F-7F1C210274A1}" srcOrd="0" destOrd="0" presId="urn:microsoft.com/office/officeart/2005/8/layout/radial5"/>
    <dgm:cxn modelId="{4C58D6BA-213C-4630-972A-7841AF6F865D}" type="presParOf" srcId="{0E7D08AF-F025-4062-A134-C8DF561AF1B6}" destId="{249794CC-19E4-469D-9A0F-45F5D5F44C83}" srcOrd="10" destOrd="0" presId="urn:microsoft.com/office/officeart/2005/8/layout/radial5"/>
    <dgm:cxn modelId="{471E6A27-3AD5-46C3-AC56-E5ED73C78F78}" type="presParOf" srcId="{0E7D08AF-F025-4062-A134-C8DF561AF1B6}" destId="{360871EA-C1E2-45FB-8373-2AC3F00E4E2D}" srcOrd="11" destOrd="0" presId="urn:microsoft.com/office/officeart/2005/8/layout/radial5"/>
    <dgm:cxn modelId="{B4387CB1-39FD-484F-A091-EADB2E63D22B}" type="presParOf" srcId="{360871EA-C1E2-45FB-8373-2AC3F00E4E2D}" destId="{FB0D7ECE-D5B6-4974-BA78-AF288019B4D8}" srcOrd="0" destOrd="0" presId="urn:microsoft.com/office/officeart/2005/8/layout/radial5"/>
    <dgm:cxn modelId="{5A776276-BAA0-4E89-9824-5F417CD1F028}" type="presParOf" srcId="{0E7D08AF-F025-4062-A134-C8DF561AF1B6}" destId="{42F80802-208F-41ED-BBB8-800DCD46D43F}" srcOrd="12" destOrd="0" presId="urn:microsoft.com/office/officeart/2005/8/layout/radial5"/>
    <dgm:cxn modelId="{474B720B-780C-44AB-AA1C-D4B71351210B}" type="presParOf" srcId="{0E7D08AF-F025-4062-A134-C8DF561AF1B6}" destId="{998C7792-B006-406E-ACDF-C025CAF49BCD}" srcOrd="13" destOrd="0" presId="urn:microsoft.com/office/officeart/2005/8/layout/radial5"/>
    <dgm:cxn modelId="{C3EA995D-75F4-4B30-A45D-706A046CDF07}" type="presParOf" srcId="{998C7792-B006-406E-ACDF-C025CAF49BCD}" destId="{FA33FDB7-3D30-4EFC-B07C-3283B17696A3}" srcOrd="0" destOrd="0" presId="urn:microsoft.com/office/officeart/2005/8/layout/radial5"/>
    <dgm:cxn modelId="{F5AF4D58-1E12-4ABB-B602-0B029CEF0D94}" type="presParOf" srcId="{0E7D08AF-F025-4062-A134-C8DF561AF1B6}" destId="{5ECD0734-F01F-4F85-B8EB-F2131FA59CCB}" srcOrd="14" destOrd="0" presId="urn:microsoft.com/office/officeart/2005/8/layout/radial5"/>
    <dgm:cxn modelId="{4DBF2B6E-E1F6-4FD4-9291-6DFD278CD278}" type="presParOf" srcId="{0E7D08AF-F025-4062-A134-C8DF561AF1B6}" destId="{C224E25A-48AC-4F1D-8D8B-048E00AC0E8B}" srcOrd="15" destOrd="0" presId="urn:microsoft.com/office/officeart/2005/8/layout/radial5"/>
    <dgm:cxn modelId="{4F229A51-1F0C-429E-98C0-C8A3FCDD3325}" type="presParOf" srcId="{C224E25A-48AC-4F1D-8D8B-048E00AC0E8B}" destId="{1218F240-6BA2-4907-AF3C-B49AA345AF8F}" srcOrd="0" destOrd="0" presId="urn:microsoft.com/office/officeart/2005/8/layout/radial5"/>
    <dgm:cxn modelId="{54FD1866-7CE9-4CD7-AE98-2ACCF8C50710}" type="presParOf" srcId="{0E7D08AF-F025-4062-A134-C8DF561AF1B6}" destId="{CB75605C-D003-4E3C-BBE6-8365C003326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5EADD-B2D0-4E64-8173-2698D9BB4C51}">
      <dsp:nvSpPr>
        <dsp:cNvPr id="0" name=""/>
        <dsp:cNvSpPr/>
      </dsp:nvSpPr>
      <dsp:spPr>
        <a:xfrm>
          <a:off x="5340816" y="2501806"/>
          <a:ext cx="986348" cy="91787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485263" y="2636226"/>
        <a:ext cx="697454" cy="649038"/>
      </dsp:txXfrm>
    </dsp:sp>
    <dsp:sp modelId="{5EEE134A-CE94-4AC3-AD69-6F0BA1EFA6C0}">
      <dsp:nvSpPr>
        <dsp:cNvPr id="0" name=""/>
        <dsp:cNvSpPr/>
      </dsp:nvSpPr>
      <dsp:spPr>
        <a:xfrm rot="16259978">
          <a:off x="5533483" y="1653300"/>
          <a:ext cx="601902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609565" y="1833964"/>
        <a:ext cx="447037" cy="309731"/>
      </dsp:txXfrm>
    </dsp:sp>
    <dsp:sp modelId="{D7963ACB-B30B-4A19-896B-F6F77C8BD734}">
      <dsp:nvSpPr>
        <dsp:cNvPr id="0" name=""/>
        <dsp:cNvSpPr/>
      </dsp:nvSpPr>
      <dsp:spPr>
        <a:xfrm>
          <a:off x="5112422" y="0"/>
          <a:ext cx="1522617" cy="1366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 </a:t>
          </a:r>
          <a:r>
            <a:rPr lang="bn-BD" sz="18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১৯১১ খ্রিস্টাব্দ,  ২০শে জুন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5404" y="200113"/>
        <a:ext cx="1076653" cy="966232"/>
      </dsp:txXfrm>
    </dsp:sp>
    <dsp:sp modelId="{E37438F2-61F8-4B71-94A8-68DA7E6454FE}">
      <dsp:nvSpPr>
        <dsp:cNvPr id="0" name=""/>
        <dsp:cNvSpPr/>
      </dsp:nvSpPr>
      <dsp:spPr>
        <a:xfrm rot="19015301">
          <a:off x="6276529" y="2026049"/>
          <a:ext cx="562055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97403" y="2182178"/>
        <a:ext cx="407190" cy="309731"/>
      </dsp:txXfrm>
    </dsp:sp>
    <dsp:sp modelId="{65540E66-74EF-465C-9D85-B21E2294B40E}">
      <dsp:nvSpPr>
        <dsp:cNvPr id="0" name=""/>
        <dsp:cNvSpPr/>
      </dsp:nvSpPr>
      <dsp:spPr>
        <a:xfrm>
          <a:off x="6643143" y="703760"/>
          <a:ext cx="1747754" cy="1366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জেলাঃ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বরিশাল, গ্রামঃশায়েস্তাবাদ মামার বাড়ি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99096" y="903873"/>
        <a:ext cx="1235848" cy="966232"/>
      </dsp:txXfrm>
    </dsp:sp>
    <dsp:sp modelId="{6BD147DC-41FA-4BDB-B866-A045AE7041A7}">
      <dsp:nvSpPr>
        <dsp:cNvPr id="0" name=""/>
        <dsp:cNvSpPr/>
      </dsp:nvSpPr>
      <dsp:spPr>
        <a:xfrm rot="101099">
          <a:off x="6572300" y="2733059"/>
          <a:ext cx="591710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572333" y="2834025"/>
        <a:ext cx="436845" cy="309731"/>
      </dsp:txXfrm>
    </dsp:sp>
    <dsp:sp modelId="{462A1983-BB7A-4B42-B9DA-5B1B39CD5709}">
      <dsp:nvSpPr>
        <dsp:cNvPr id="0" name=""/>
        <dsp:cNvSpPr/>
      </dsp:nvSpPr>
      <dsp:spPr>
        <a:xfrm>
          <a:off x="7442472" y="2347049"/>
          <a:ext cx="1510441" cy="1366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পৈতৃক নিবাসঃ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কুমিল্লা,  শিক্ষাঃ  স্বশিখন পদ্ধতি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3671" y="2547162"/>
        <a:ext cx="1068043" cy="966232"/>
      </dsp:txXfrm>
    </dsp:sp>
    <dsp:sp modelId="{9FAED344-45AA-4600-9D1E-BE269318B152}">
      <dsp:nvSpPr>
        <dsp:cNvPr id="0" name=""/>
        <dsp:cNvSpPr/>
      </dsp:nvSpPr>
      <dsp:spPr>
        <a:xfrm rot="2730160">
          <a:off x="6265705" y="3498033"/>
          <a:ext cx="699692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88867" y="3546045"/>
        <a:ext cx="544827" cy="309731"/>
      </dsp:txXfrm>
    </dsp:sp>
    <dsp:sp modelId="{B556EB2B-24DF-407B-BFDB-8B96B66409D9}">
      <dsp:nvSpPr>
        <dsp:cNvPr id="0" name=""/>
        <dsp:cNvSpPr/>
      </dsp:nvSpPr>
      <dsp:spPr>
        <a:xfrm>
          <a:off x="6722951" y="4161618"/>
          <a:ext cx="1588138" cy="10239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 ‘সাঁঝের মায়া’, ‘মায়া কাজল’, ‘মোর যাদুদের সমাধি পরে’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55528" y="4311565"/>
        <a:ext cx="1122984" cy="724006"/>
      </dsp:txXfrm>
    </dsp:sp>
    <dsp:sp modelId="{B41E1B94-A307-4B8C-801B-37DC1F65CE32}">
      <dsp:nvSpPr>
        <dsp:cNvPr id="0" name=""/>
        <dsp:cNvSpPr/>
      </dsp:nvSpPr>
      <dsp:spPr>
        <a:xfrm rot="5487232">
          <a:off x="5468734" y="3779707"/>
          <a:ext cx="675840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548131" y="3805542"/>
        <a:ext cx="520975" cy="309731"/>
      </dsp:txXfrm>
    </dsp:sp>
    <dsp:sp modelId="{249794CC-19E4-469D-9A0F-45F5D5F44C83}">
      <dsp:nvSpPr>
        <dsp:cNvPr id="0" name=""/>
        <dsp:cNvSpPr/>
      </dsp:nvSpPr>
      <dsp:spPr>
        <a:xfrm>
          <a:off x="5086832" y="4694099"/>
          <a:ext cx="1371650" cy="1366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স্মৃতিকথামূলক গ্রন্থঃ ‘একাত্তরের ডাইরি’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7705" y="4894212"/>
        <a:ext cx="969904" cy="966232"/>
      </dsp:txXfrm>
    </dsp:sp>
    <dsp:sp modelId="{360871EA-C1E2-45FB-8373-2AC3F00E4E2D}">
      <dsp:nvSpPr>
        <dsp:cNvPr id="0" name=""/>
        <dsp:cNvSpPr/>
      </dsp:nvSpPr>
      <dsp:spPr>
        <a:xfrm rot="7986769">
          <a:off x="4834556" y="3449625"/>
          <a:ext cx="600203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964909" y="3496342"/>
        <a:ext cx="445338" cy="309731"/>
      </dsp:txXfrm>
    </dsp:sp>
    <dsp:sp modelId="{42F80802-208F-41ED-BBB8-800DCD46D43F}">
      <dsp:nvSpPr>
        <dsp:cNvPr id="0" name=""/>
        <dsp:cNvSpPr/>
      </dsp:nvSpPr>
      <dsp:spPr>
        <a:xfrm>
          <a:off x="3404908" y="3990339"/>
          <a:ext cx="1651064" cy="1366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শিশুসাহিত্যঃ ‘ইতল বিতল’,  ‘নওল কিশোরের দরবারে’</a:t>
          </a: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6701" y="4190452"/>
        <a:ext cx="1167478" cy="966232"/>
      </dsp:txXfrm>
    </dsp:sp>
    <dsp:sp modelId="{998C7792-B006-406E-ACDF-C025CAF49BCD}">
      <dsp:nvSpPr>
        <dsp:cNvPr id="0" name=""/>
        <dsp:cNvSpPr/>
      </dsp:nvSpPr>
      <dsp:spPr>
        <a:xfrm rot="10695385">
          <a:off x="4873195" y="2726850"/>
          <a:ext cx="330737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972393" y="2828584"/>
        <a:ext cx="231516" cy="309731"/>
      </dsp:txXfrm>
    </dsp:sp>
    <dsp:sp modelId="{5ECD0734-F01F-4F85-B8EB-F2131FA59CCB}">
      <dsp:nvSpPr>
        <dsp:cNvPr id="0" name=""/>
        <dsp:cNvSpPr/>
      </dsp:nvSpPr>
      <dsp:spPr>
        <a:xfrm>
          <a:off x="2381391" y="2074967"/>
          <a:ext cx="2336752" cy="191062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 বাংলা একাডেমি, মোহাম্মদ  নাসিরউদ্দিন স্বর্ণপদক, একুশে পদক, বুলবুল ললিতকলা একাডেমি, মুক্তধারা সাহিত্য,  স্বাধীনতা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3600" y="2354771"/>
        <a:ext cx="1652334" cy="1351014"/>
      </dsp:txXfrm>
    </dsp:sp>
    <dsp:sp modelId="{C224E25A-48AC-4F1D-8D8B-048E00AC0E8B}">
      <dsp:nvSpPr>
        <dsp:cNvPr id="0" name=""/>
        <dsp:cNvSpPr/>
      </dsp:nvSpPr>
      <dsp:spPr>
        <a:xfrm rot="13467766">
          <a:off x="4861311" y="2017552"/>
          <a:ext cx="549249" cy="5162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994008" y="2175032"/>
        <a:ext cx="394384" cy="309731"/>
      </dsp:txXfrm>
    </dsp:sp>
    <dsp:sp modelId="{CB75605C-D003-4E3C-BBE6-8365C0033261}">
      <dsp:nvSpPr>
        <dsp:cNvPr id="0" name=""/>
        <dsp:cNvSpPr/>
      </dsp:nvSpPr>
      <dsp:spPr>
        <a:xfrm>
          <a:off x="3432470" y="703760"/>
          <a:ext cx="1595941" cy="1366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 ১৯৯৯ খ্রিস্টাব্দ, ২০ শে নভেম্বর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190" y="903873"/>
        <a:ext cx="1128501" cy="96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FE09-C467-4E44-B00B-E6E00F1B553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FF54A-3250-4819-B383-894FC74E2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4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F54A-3250-4819-B383-894FC74E2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CD99-4939-463D-8CD7-270AEE28CF8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EDDC-4568-4FC3-9046-60F794FA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69983" y="2848611"/>
            <a:ext cx="1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24" y="3494942"/>
            <a:ext cx="866775" cy="1247775"/>
          </a:xfrm>
          <a:prstGeom prst="rect">
            <a:avLst/>
          </a:prstGeom>
        </p:spPr>
      </p:pic>
      <p:sp>
        <p:nvSpPr>
          <p:cNvPr id="5" name="L-Shape 4"/>
          <p:cNvSpPr/>
          <p:nvPr/>
        </p:nvSpPr>
        <p:spPr>
          <a:xfrm flipH="1">
            <a:off x="9584991" y="1059590"/>
            <a:ext cx="1807534" cy="708730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61" y="1343914"/>
            <a:ext cx="717075" cy="7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5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5 0.0044 C 0.08607 0.0044 0.18008 0.13542 0.18008 0.29722 C 0.18008 0.45857 0.08607 0.59051 -0.02955 0.59051 C -0.14518 0.59051 -0.2388 0.45857 -0.2388 0.29722 C -0.2388 0.13542 -0.14518 0.0044 -0.02955 0.0044 Z " pathEditMode="relative" rAng="0" ptsTypes="AAAAA">
                                      <p:cBhvr>
                                        <p:cTn id="27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>
          <a:xfrm flipH="1">
            <a:off x="9762621" y="1190847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  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-Shape 2"/>
          <p:cNvSpPr/>
          <p:nvPr/>
        </p:nvSpPr>
        <p:spPr>
          <a:xfrm flipH="1">
            <a:off x="4413738" y="871870"/>
            <a:ext cx="2689925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-Shape 3"/>
          <p:cNvSpPr/>
          <p:nvPr/>
        </p:nvSpPr>
        <p:spPr>
          <a:xfrm flipH="1">
            <a:off x="2487962" y="2068030"/>
            <a:ext cx="7010890" cy="1052624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১.মৌসুমি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গান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কণ্ঠে জাগে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 flipH="1">
            <a:off x="2338754" y="3120654"/>
            <a:ext cx="8194431" cy="1169991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২.ক্ষুধার্ত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ভয়ার্ত দৃষ্টি প্রাণহীন সব মুখ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 ?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4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295" y="1602369"/>
            <a:ext cx="7318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বৃক্ষের বক্ষের বহ্নিজ্বালা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মেলি লেলিহান শিখা তোমরা জাগিয়া ওঠো বালা!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কঙ্কণে তুলিয়া ছন্দ তান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জাগাও মুমূর্ষ ধরা-প্রাণ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319" y="3284199"/>
            <a:ext cx="909916" cy="71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978" y="3326730"/>
            <a:ext cx="1043943" cy="621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395" y="1998921"/>
            <a:ext cx="761839" cy="559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318" y="2615609"/>
            <a:ext cx="909916" cy="574158"/>
          </a:xfrm>
          <a:prstGeom prst="rect">
            <a:avLst/>
          </a:prstGeom>
        </p:spPr>
      </p:pic>
      <p:sp>
        <p:nvSpPr>
          <p:cNvPr id="7" name="L-Shape 6"/>
          <p:cNvSpPr/>
          <p:nvPr/>
        </p:nvSpPr>
        <p:spPr>
          <a:xfrm flipH="1">
            <a:off x="9845748" y="1190847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187" y="1544947"/>
            <a:ext cx="62007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ফসল আনো, খাদ্য আনো ক্ষুধার্তের লাগি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আত্মার আনন্দ আনো, আনো যারা রহিয়াছে জাগি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তিমির প্রহর ভরি অতন্দ্র নয়ন, তার তরে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ছড়াও প্রভাত আলো তোমাদের মুঠি ভরে ভরে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31" y="1786270"/>
            <a:ext cx="831320" cy="682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79" y="2672356"/>
            <a:ext cx="847272" cy="508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399" y="3383828"/>
            <a:ext cx="898100" cy="443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8024" y="1544947"/>
            <a:ext cx="715735" cy="656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90" y="2557922"/>
            <a:ext cx="943169" cy="508052"/>
          </a:xfrm>
          <a:prstGeom prst="rect">
            <a:avLst/>
          </a:prstGeom>
        </p:spPr>
      </p:pic>
      <p:sp>
        <p:nvSpPr>
          <p:cNvPr id="8" name="L-Shape 7"/>
          <p:cNvSpPr/>
          <p:nvPr/>
        </p:nvSpPr>
        <p:spPr>
          <a:xfrm flipH="1">
            <a:off x="9845748" y="1190847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048" y="972733"/>
            <a:ext cx="4095404" cy="1238452"/>
          </a:xfrm>
        </p:spPr>
        <p:txBody>
          <a:bodyPr/>
          <a:lstStyle/>
          <a:p>
            <a:r>
              <a:rPr lang="bn-BD" dirty="0" smtClean="0"/>
              <a:t>সরব পাঠ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0166" y="2454882"/>
            <a:ext cx="5126183" cy="820333"/>
          </a:xfrm>
        </p:spPr>
        <p:txBody>
          <a:bodyPr>
            <a:normAutofit fontScale="92500"/>
          </a:bodyPr>
          <a:lstStyle/>
          <a:p>
            <a:pPr algn="l"/>
            <a:r>
              <a:rPr lang="bn-BD" sz="3600" dirty="0" smtClean="0"/>
              <a:t>( শিক্ষার্থীরা পর্যায় ক্রমে পাঠ করবে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584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938" y="268956"/>
            <a:ext cx="7844642" cy="1238452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বোর্ডে </a:t>
            </a:r>
            <a:r>
              <a:rPr lang="bn-BD" dirty="0" smtClean="0"/>
              <a:t>বানান লেখনঃ (দুইজন করে)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2161" y="1869299"/>
            <a:ext cx="2147776" cy="628560"/>
          </a:xfrm>
        </p:spPr>
        <p:txBody>
          <a:bodyPr>
            <a:noAutofit/>
          </a:bodyPr>
          <a:lstStyle/>
          <a:p>
            <a:pPr algn="l"/>
            <a:r>
              <a:rPr lang="bn-BD" sz="4800" dirty="0" smtClean="0"/>
              <a:t> ১.অরণ্য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185966" y="662520"/>
            <a:ext cx="299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ক্লিক করুন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56689" y="2519932"/>
            <a:ext cx="2488020" cy="86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২.মৌসুমি </a:t>
            </a:r>
            <a:endParaRPr lang="en-US" sz="4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51964" y="3789070"/>
            <a:ext cx="2446003" cy="667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৪.ক্ষুধার্ত </a:t>
            </a:r>
            <a:endParaRPr lang="en-US" sz="4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53048" y="3127205"/>
            <a:ext cx="1628713" cy="6618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৩.কণ্ঠ</a:t>
            </a:r>
            <a:endParaRPr lang="en-US" sz="4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41477" y="4611925"/>
            <a:ext cx="2082628" cy="602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৫.ভয়ার্ত </a:t>
            </a:r>
            <a:endParaRPr lang="en-US" sz="46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82178" y="5310512"/>
            <a:ext cx="1999583" cy="89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 ৬.দৃষ্টি </a:t>
            </a:r>
            <a:endParaRPr lang="en-US" sz="4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79695" y="2019680"/>
            <a:ext cx="2285885" cy="81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৭.বৃক্ষের </a:t>
            </a:r>
            <a:endParaRPr lang="en-US" sz="4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591940" y="2831961"/>
            <a:ext cx="2642694" cy="760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৮.বহ্নিজ্বালা               </a:t>
            </a:r>
            <a:endParaRPr lang="en-US" sz="4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591940" y="3555743"/>
            <a:ext cx="2642694" cy="90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৯.কঙ্কণে            </a:t>
            </a:r>
            <a:endParaRPr lang="en-US" sz="46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244522" y="5731293"/>
            <a:ext cx="2557305" cy="94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 ১২.আত্মার </a:t>
            </a:r>
            <a:endParaRPr lang="en-US" sz="46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718781" y="4404366"/>
            <a:ext cx="2467185" cy="61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3600" dirty="0" smtClean="0"/>
              <a:t> </a:t>
            </a:r>
            <a:r>
              <a:rPr lang="bn-BD" sz="4600" dirty="0" smtClean="0"/>
              <a:t>  ১০. মুমূর্ষু    </a:t>
            </a:r>
            <a:endParaRPr lang="en-US" sz="46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03676" y="4963606"/>
            <a:ext cx="2282290" cy="897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600" dirty="0" smtClean="0"/>
              <a:t>১১. অতন্দ্র                  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3252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7" grpId="0" build="p"/>
      <p:bldP spid="8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077" y="764771"/>
            <a:ext cx="364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মূল্যায়ন ও ফলাবর্তন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98329" y="864524"/>
            <a:ext cx="192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ক্লিক করুন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10938" y="1943050"/>
            <a:ext cx="3923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১</a:t>
            </a:r>
            <a:r>
              <a:rPr lang="bn-BD" sz="3600" dirty="0" smtClean="0"/>
              <a:t>. কবি কেন ব্যথিত হন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10938" y="4563755"/>
            <a:ext cx="941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৫</a:t>
            </a:r>
            <a:r>
              <a:rPr lang="bn-BD" sz="3600" dirty="0" smtClean="0"/>
              <a:t>. কবি অরণ্য কন্যাদের জেগে ওঠার আহবান জানিয়েছেন কেন 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10938" y="2643446"/>
            <a:ext cx="517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২. তাঁর মামার বাড়ি কোথায়?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10938" y="3280435"/>
            <a:ext cx="517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তিমির প্রহর ভরি নয়ন কেমন?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10938" y="3887196"/>
            <a:ext cx="517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জাগাও মুমূর্ষ প্রাণ কার?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018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7673" y="1980779"/>
            <a:ext cx="3590266" cy="871871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বাড়ির  কাজঃ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014" y="3602038"/>
            <a:ext cx="10504967" cy="927432"/>
          </a:xfrm>
        </p:spPr>
        <p:txBody>
          <a:bodyPr>
            <a:normAutofit/>
          </a:bodyPr>
          <a:lstStyle/>
          <a:p>
            <a:pPr algn="l"/>
            <a:r>
              <a:rPr lang="bn-BD" sz="6000" dirty="0" smtClean="0"/>
              <a:t>১. সুফিয়া কামাল কী কী পুরুষ্কার পেয়েছেন ?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398329" y="864524"/>
            <a:ext cx="3978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ক্লিক করুন</a:t>
            </a:r>
            <a:endParaRPr lang="en-US" sz="6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28640" y="864524"/>
            <a:ext cx="2449031" cy="2181807"/>
            <a:chOff x="1261733" y="731815"/>
            <a:chExt cx="2449031" cy="2368620"/>
          </a:xfrm>
        </p:grpSpPr>
        <p:sp>
          <p:nvSpPr>
            <p:cNvPr id="10" name="Rectangle 9"/>
            <p:cNvSpPr/>
            <p:nvPr/>
          </p:nvSpPr>
          <p:spPr>
            <a:xfrm>
              <a:off x="1663996" y="2620557"/>
              <a:ext cx="1676401" cy="2954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61733" y="731815"/>
              <a:ext cx="2449031" cy="2368620"/>
              <a:chOff x="1499193" y="948939"/>
              <a:chExt cx="2449031" cy="287864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0" y="1807241"/>
                <a:ext cx="2424224" cy="147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1499193" y="948939"/>
                <a:ext cx="2431312" cy="85830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34882" y="2127978"/>
                <a:ext cx="467832" cy="5653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74834" y="2152712"/>
                <a:ext cx="467832" cy="5653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3596" y="2077804"/>
                <a:ext cx="614919" cy="12234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31828" y="3580400"/>
                <a:ext cx="1143006" cy="24718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4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79" y="1687407"/>
            <a:ext cx="2381250" cy="172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479" y="3891517"/>
            <a:ext cx="474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ধন্যবাদ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7398329" y="864524"/>
            <a:ext cx="3893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ক্লিক করুন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24" y="864524"/>
            <a:ext cx="908460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4028 C 0.13958 -0.04028 0.25312 0.12894 0.25312 0.33819 C 0.25312 0.54722 0.13958 0.71736 4.16667E-7 0.71736 C -0.13997 0.71736 -0.25286 0.54722 -0.25286 0.33819 C -0.25286 0.12894 -0.13997 -0.04028 4.16667E-7 -0.04028 Z " pathEditMode="relative" rAng="0" ptsTypes="AAAAA">
                                      <p:cBhvr>
                                        <p:cTn id="23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5573" y="2560776"/>
            <a:ext cx="9594476" cy="1631216"/>
            <a:chOff x="760634" y="1859027"/>
            <a:chExt cx="9594476" cy="1631216"/>
          </a:xfrm>
        </p:grpSpPr>
        <p:sp>
          <p:nvSpPr>
            <p:cNvPr id="15" name="TextBox 14"/>
            <p:cNvSpPr txBox="1"/>
            <p:nvPr/>
          </p:nvSpPr>
          <p:spPr>
            <a:xfrm>
              <a:off x="6982858" y="2187714"/>
              <a:ext cx="33722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মোট শিক্ষার্থীঃ ৩৮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উপস্থিত শিক্ষার্থীঃ ৩৪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০৫-১১-২০১৯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0634" y="1859027"/>
              <a:ext cx="6096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 রবিউল ইসলাম </a:t>
              </a:r>
            </a:p>
            <a:p>
              <a:pPr lvl="0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(সহকারি শিক্ষক)</a:t>
              </a:r>
            </a:p>
            <a:p>
              <a:pPr lvl="0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ধলসা পয়ারী হযরত ওমর ফারুক দাখিল মাদ্রাসা, পোস্ট অফিস খয়েরপুর,উপজেলা মিরপুর, জেলা কুষ্টিয়া, বাংলাদেশ।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9823" y="1891493"/>
            <a:ext cx="1020726" cy="997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1573" y="3957495"/>
            <a:ext cx="542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কনিকা , শ্রেণিঃ অষ্টম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জাগো তবে অরণ্য কন্যারা (পদ্য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75880" y="2934141"/>
            <a:ext cx="0" cy="171813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8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6876" y="2646137"/>
            <a:ext cx="2288839" cy="1782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0013" y="5030818"/>
            <a:ext cx="708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পারছো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 flipH="1">
            <a:off x="9584991" y="1059590"/>
            <a:ext cx="1807534" cy="708730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394" y="5747745"/>
            <a:ext cx="708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বনের প্রতিশব্দের নাম কী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7921" y="5595511"/>
            <a:ext cx="708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বনের প্রতিশব্দের নাম অরণ্য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95" y="2710667"/>
            <a:ext cx="548171" cy="573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4095" y="2710667"/>
            <a:ext cx="654519" cy="558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68525" y="5320568"/>
            <a:ext cx="413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এরা কার কন্যা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6701" y="5595510"/>
            <a:ext cx="413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এরা অরণ্যের কন্যা </a:t>
            </a:r>
            <a:r>
              <a:rPr lang="bn-BD" sz="3600" dirty="0">
                <a:latin typeface="Arabic Typesetting" panose="03020402040406030203" pitchFamily="66" charset="-78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394" y="5747746"/>
            <a:ext cx="954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 আজকে আমাদের পাঠ্য বিষয়বস্তু কী হতে পারে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6524" y="5567616"/>
            <a:ext cx="434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জাগো তবে অরণ্য কন্যরা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0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9" grpId="2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768" y="2448019"/>
            <a:ext cx="6219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জাগো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অরণ্য কন্যরা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flipH="1">
            <a:off x="9845748" y="1190847"/>
            <a:ext cx="1807534" cy="786809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6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982" y="978195"/>
            <a:ext cx="7885813" cy="308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প্রত্যাশা করা যাচ্ছে যে , এ পাঠ শেষে শিক্ষার্থীরা ...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১.বনের প্রতিশব্দ বলতে পারবে,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২. কবি পরিচিতি বলতে  পারবে,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 শুদ্ধ উচ্চারণে কবিতাটি  আবৃত্তি করতে পারবে।  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-Shape 2"/>
          <p:cNvSpPr/>
          <p:nvPr/>
        </p:nvSpPr>
        <p:spPr>
          <a:xfrm flipH="1">
            <a:off x="9845748" y="1190847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2099982"/>
              </p:ext>
            </p:extLst>
          </p:nvPr>
        </p:nvGraphicFramePr>
        <p:xfrm>
          <a:off x="510364" y="276447"/>
          <a:ext cx="11334306" cy="606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9907" y="31685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L-Shape 4"/>
          <p:cNvSpPr/>
          <p:nvPr/>
        </p:nvSpPr>
        <p:spPr>
          <a:xfrm flipH="1">
            <a:off x="9845748" y="1190847"/>
            <a:ext cx="1807534" cy="786809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65EADD-B2D0-4E64-8173-2698D9BB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graphicEl>
                                              <a:dgm id="{CA65EADD-B2D0-4E64-8173-2698D9BB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CA65EADD-B2D0-4E64-8173-2698D9BB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graphicEl>
                                              <a:dgm id="{CA65EADD-B2D0-4E64-8173-2698D9BB4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E134A-CE94-4AC3-AD69-6F0BA1EFA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graphicEl>
                                              <a:dgm id="{5EEE134A-CE94-4AC3-AD69-6F0BA1EFA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graphicEl>
                                              <a:dgm id="{5EEE134A-CE94-4AC3-AD69-6F0BA1EFA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>
                                            <p:graphicEl>
                                              <a:dgm id="{5EEE134A-CE94-4AC3-AD69-6F0BA1EFA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963ACB-B30B-4A19-896B-F6F77C8BD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graphicEl>
                                              <a:dgm id="{D7963ACB-B30B-4A19-896B-F6F77C8BD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graphicEl>
                                              <a:dgm id="{D7963ACB-B30B-4A19-896B-F6F77C8BD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>
                                            <p:graphicEl>
                                              <a:dgm id="{D7963ACB-B30B-4A19-896B-F6F77C8BD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438F2-61F8-4B71-94A8-68DA7E64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graphicEl>
                                              <a:dgm id="{E37438F2-61F8-4B71-94A8-68DA7E64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graphicEl>
                                              <a:dgm id="{E37438F2-61F8-4B71-94A8-68DA7E64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>
                                            <p:graphicEl>
                                              <a:dgm id="{E37438F2-61F8-4B71-94A8-68DA7E645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540E66-74EF-465C-9D85-B21E2294B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graphicEl>
                                              <a:dgm id="{65540E66-74EF-465C-9D85-B21E2294B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graphicEl>
                                              <a:dgm id="{65540E66-74EF-465C-9D85-B21E2294B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">
                                            <p:graphicEl>
                                              <a:dgm id="{65540E66-74EF-465C-9D85-B21E2294B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D147DC-41FA-4BDB-B866-A045AE704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graphicEl>
                                              <a:dgm id="{6BD147DC-41FA-4BDB-B866-A045AE704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>
                                            <p:graphicEl>
                                              <a:dgm id="{6BD147DC-41FA-4BDB-B866-A045AE704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">
                                            <p:graphicEl>
                                              <a:dgm id="{6BD147DC-41FA-4BDB-B866-A045AE704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A1983-BB7A-4B42-B9DA-5B1B39CD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graphicEl>
                                              <a:dgm id="{462A1983-BB7A-4B42-B9DA-5B1B39CD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graphicEl>
                                              <a:dgm id="{462A1983-BB7A-4B42-B9DA-5B1B39CD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">
                                            <p:graphicEl>
                                              <a:dgm id="{462A1983-BB7A-4B42-B9DA-5B1B39CD5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ED344-45AA-4600-9D1E-BE269318B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>
                                            <p:graphicEl>
                                              <a:dgm id="{9FAED344-45AA-4600-9D1E-BE269318B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>
                                            <p:graphicEl>
                                              <a:dgm id="{9FAED344-45AA-4600-9D1E-BE269318B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">
                                            <p:graphicEl>
                                              <a:dgm id="{9FAED344-45AA-4600-9D1E-BE269318B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EB2B-24DF-407B-BFDB-8B96B6640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>
                                            <p:graphicEl>
                                              <a:dgm id="{B556EB2B-24DF-407B-BFDB-8B96B6640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>
                                            <p:graphicEl>
                                              <a:dgm id="{B556EB2B-24DF-407B-BFDB-8B96B6640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">
                                            <p:graphicEl>
                                              <a:dgm id="{B556EB2B-24DF-407B-BFDB-8B96B6640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E1B94-A307-4B8C-801B-37DC1F65C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">
                                            <p:graphicEl>
                                              <a:dgm id="{B41E1B94-A307-4B8C-801B-37DC1F65C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">
                                            <p:graphicEl>
                                              <a:dgm id="{B41E1B94-A307-4B8C-801B-37DC1F65C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">
                                            <p:graphicEl>
                                              <a:dgm id="{B41E1B94-A307-4B8C-801B-37DC1F65C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9794CC-19E4-469D-9A0F-45F5D5F44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">
                                            <p:graphicEl>
                                              <a:dgm id="{249794CC-19E4-469D-9A0F-45F5D5F44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">
                                            <p:graphicEl>
                                              <a:dgm id="{249794CC-19E4-469D-9A0F-45F5D5F44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2">
                                            <p:graphicEl>
                                              <a:dgm id="{249794CC-19E4-469D-9A0F-45F5D5F44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0871EA-C1E2-45FB-8373-2AC3F00E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">
                                            <p:graphicEl>
                                              <a:dgm id="{360871EA-C1E2-45FB-8373-2AC3F00E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">
                                            <p:graphicEl>
                                              <a:dgm id="{360871EA-C1E2-45FB-8373-2AC3F00E4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">
                                            <p:graphicEl>
                                              <a:dgm id="{360871EA-C1E2-45FB-8373-2AC3F00E4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F80802-208F-41ED-BBB8-800DCD46D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">
                                            <p:graphicEl>
                                              <a:dgm id="{42F80802-208F-41ED-BBB8-800DCD46D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>
                                            <p:graphicEl>
                                              <a:dgm id="{42F80802-208F-41ED-BBB8-800DCD46D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2">
                                            <p:graphicEl>
                                              <a:dgm id="{42F80802-208F-41ED-BBB8-800DCD46D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C7792-B006-406E-ACDF-C025CAF49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">
                                            <p:graphicEl>
                                              <a:dgm id="{998C7792-B006-406E-ACDF-C025CAF49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">
                                            <p:graphicEl>
                                              <a:dgm id="{998C7792-B006-406E-ACDF-C025CAF49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2">
                                            <p:graphicEl>
                                              <a:dgm id="{998C7792-B006-406E-ACDF-C025CAF49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D0734-F01F-4F85-B8EB-F2131FA5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">
                                            <p:graphicEl>
                                              <a:dgm id="{5ECD0734-F01F-4F85-B8EB-F2131FA5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">
                                            <p:graphicEl>
                                              <a:dgm id="{5ECD0734-F01F-4F85-B8EB-F2131FA59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0"/>
                                        <p:tgtEl>
                                          <p:spTgt spid="2">
                                            <p:graphicEl>
                                              <a:dgm id="{5ECD0734-F01F-4F85-B8EB-F2131FA59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4E25A-48AC-4F1D-8D8B-048E00AC0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">
                                            <p:graphicEl>
                                              <a:dgm id="{C224E25A-48AC-4F1D-8D8B-048E00AC0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">
                                            <p:graphicEl>
                                              <a:dgm id="{C224E25A-48AC-4F1D-8D8B-048E00AC0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2">
                                            <p:graphicEl>
                                              <a:dgm id="{C224E25A-48AC-4F1D-8D8B-048E00AC0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75605C-D003-4E3C-BBE6-8365C003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">
                                            <p:graphicEl>
                                              <a:dgm id="{CB75605C-D003-4E3C-BBE6-8365C003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">
                                            <p:graphicEl>
                                              <a:dgm id="{CB75605C-D003-4E3C-BBE6-8365C003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2">
                                            <p:graphicEl>
                                              <a:dgm id="{CB75605C-D003-4E3C-BBE6-8365C0033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779" y="1598619"/>
            <a:ext cx="889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সুফিয়া কামাল কত খ্রিস্টাব্দে এবং কোথায় জন্মগ্রহণ করেন 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30779" y="2455347"/>
            <a:ext cx="535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২</a:t>
            </a:r>
            <a:r>
              <a:rPr lang="bn-BD" sz="3600" dirty="0" smtClean="0"/>
              <a:t>. তাঁর পৈতিক নিবাস কোথায় 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30779" y="3271344"/>
            <a:ext cx="566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তাঁর কয়েকটি কাব্যগ্রন্থের নাম বল 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30779" y="3981656"/>
            <a:ext cx="653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৪</a:t>
            </a:r>
            <a:r>
              <a:rPr lang="bn-BD" sz="3600" dirty="0" smtClean="0"/>
              <a:t>. তাঁর ‘একাত্তরের ডাইরি’ কী ধরনের বই 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4733672"/>
            <a:ext cx="653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৫. তিনি কখন এবং কোথায় মৃত্যবরণ করেন? </a:t>
            </a:r>
            <a:endParaRPr lang="en-US" sz="3600" dirty="0"/>
          </a:p>
        </p:txBody>
      </p:sp>
      <p:sp>
        <p:nvSpPr>
          <p:cNvPr id="7" name="L-Shape 6"/>
          <p:cNvSpPr/>
          <p:nvPr/>
        </p:nvSpPr>
        <p:spPr>
          <a:xfrm flipH="1">
            <a:off x="9925397" y="756780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-Shape 7"/>
          <p:cNvSpPr/>
          <p:nvPr/>
        </p:nvSpPr>
        <p:spPr>
          <a:xfrm flipH="1">
            <a:off x="3277535" y="552894"/>
            <a:ext cx="2308618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6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868" y="2882230"/>
            <a:ext cx="976593" cy="754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869" y="1732808"/>
            <a:ext cx="976593" cy="811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5000" y="406400"/>
            <a:ext cx="371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জাগো তবে অরণ্য কন্যারা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সুফিয়া কামাল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9457" y="1522206"/>
            <a:ext cx="716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 ফুলের গান মোর কণ্ঠে জাগে নাকো আর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 শুনি হাহাকার।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ফসল নেই, নেই কারও কণ্ঠে আর গান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 ভয়ার্ত দৃষ্টি প্রাণহীন সব মুখ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ম্লান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L-Shape 5"/>
          <p:cNvSpPr/>
          <p:nvPr/>
        </p:nvSpPr>
        <p:spPr>
          <a:xfrm flipH="1">
            <a:off x="9845748" y="1190847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1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295" y="1785948"/>
            <a:ext cx="6225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অরণ্যের পানে চায়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ক্ষরিছে স্নেহ পল্লবের নিবিড় ছায়ায়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1" y="2955852"/>
            <a:ext cx="953088" cy="531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1" y="2211572"/>
            <a:ext cx="974897" cy="5609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8494" y="3278690"/>
            <a:ext cx="595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জাগো তবে অরণ্য কন্যারা! জাগো আজি,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মর্মরে মর্মরে ওঠে বাজি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-2281" t="-5203" r="30722" b="7381"/>
          <a:stretch/>
        </p:blipFill>
        <p:spPr>
          <a:xfrm>
            <a:off x="492940" y="3670782"/>
            <a:ext cx="953088" cy="454651"/>
          </a:xfrm>
          <a:prstGeom prst="rect">
            <a:avLst/>
          </a:prstGeom>
        </p:spPr>
      </p:pic>
      <p:sp>
        <p:nvSpPr>
          <p:cNvPr id="8" name="L-Shape 7"/>
          <p:cNvSpPr/>
          <p:nvPr/>
        </p:nvSpPr>
        <p:spPr>
          <a:xfrm flipH="1">
            <a:off x="9845748" y="1190847"/>
            <a:ext cx="1807534" cy="637953"/>
          </a:xfrm>
          <a:prstGeom prst="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0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520</Words>
  <Application>Microsoft Office PowerPoint</Application>
  <PresentationFormat>Widescreen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সরব পাঠ</vt:lpstr>
      <vt:lpstr>বোর্ডে বানান লেখনঃ (দুইজন করে)  </vt:lpstr>
      <vt:lpstr>PowerPoint Presentation</vt:lpstr>
      <vt:lpstr>বাড়ির 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186</cp:revision>
  <dcterms:created xsi:type="dcterms:W3CDTF">2019-11-01T04:01:17Z</dcterms:created>
  <dcterms:modified xsi:type="dcterms:W3CDTF">2019-11-08T14:15:49Z</dcterms:modified>
</cp:coreProperties>
</file>