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8" r:id="rId17"/>
    <p:sldId id="273" r:id="rId18"/>
    <p:sldId id="274" r:id="rId19"/>
    <p:sldId id="277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0EA1C-1AA5-4564-BB5E-0CEE97C599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7DCB1-F63E-41B2-9D67-A22B07E6903A}">
      <dgm:prSet phldrT="[Text]" custT="1"/>
      <dgm:spPr>
        <a:noFill/>
        <a:ln w="38100">
          <a:solidFill>
            <a:srgbClr val="FFFF00"/>
          </a:solidFill>
        </a:ln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 চালের পুষ্টিমান 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FA1F77-E315-4E89-AABC-4105A2AD6D08}" type="parTrans" cxnId="{902F4A2A-5F5D-45A2-A27F-E621BAEE2EC8}">
      <dgm:prSet/>
      <dgm:spPr/>
      <dgm:t>
        <a:bodyPr/>
        <a:lstStyle/>
        <a:p>
          <a:endParaRPr lang="en-US"/>
        </a:p>
      </dgm:t>
    </dgm:pt>
    <dgm:pt modelId="{39D1F099-2E94-44A9-8800-6199F0C7AE6E}" type="sibTrans" cxnId="{902F4A2A-5F5D-45A2-A27F-E621BAEE2EC8}">
      <dgm:prSet/>
      <dgm:spPr/>
      <dgm:t>
        <a:bodyPr/>
        <a:lstStyle/>
        <a:p>
          <a:endParaRPr lang="en-US"/>
        </a:p>
      </dgm:t>
    </dgm:pt>
    <dgm:pt modelId="{9A8D8652-1B6E-4E32-869B-5AA50FE1E331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শ্বেতসারঃ৭৯%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1B7AEE-09C6-4389-A1BE-067F83F0F448}" type="parTrans" cxnId="{E1729564-50D3-4647-BFE4-A3C8C0B4D492}">
      <dgm:prSet/>
      <dgm:spPr>
        <a:ln w="57150"/>
      </dgm:spPr>
      <dgm:t>
        <a:bodyPr/>
        <a:lstStyle/>
        <a:p>
          <a:endParaRPr lang="en-US"/>
        </a:p>
      </dgm:t>
    </dgm:pt>
    <dgm:pt modelId="{4D19FD50-8C03-437B-9F67-439185284A57}" type="sibTrans" cxnId="{E1729564-50D3-4647-BFE4-A3C8C0B4D492}">
      <dgm:prSet/>
      <dgm:spPr/>
      <dgm:t>
        <a:bodyPr/>
        <a:lstStyle/>
        <a:p>
          <a:endParaRPr lang="en-US"/>
        </a:p>
      </dgm:t>
    </dgm:pt>
    <dgm:pt modelId="{F4262EB0-D2CA-455E-A45B-3FEC04D4AA98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অন্যান্য(আমিষ, ভিটামিন , খনিজ লবণ) ১৫%  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E51ACE-F6A3-4DFD-9597-AB0F4ACE0BBC}" type="parTrans" cxnId="{9272715E-A99A-4499-85A4-D492CD7873D8}">
      <dgm:prSet/>
      <dgm:spPr>
        <a:ln w="57150"/>
      </dgm:spPr>
      <dgm:t>
        <a:bodyPr/>
        <a:lstStyle/>
        <a:p>
          <a:endParaRPr lang="en-US"/>
        </a:p>
      </dgm:t>
    </dgm:pt>
    <dgm:pt modelId="{36D96F23-E365-417D-AA4E-F76F07A28729}" type="sibTrans" cxnId="{9272715E-A99A-4499-85A4-D492CD7873D8}">
      <dgm:prSet/>
      <dgm:spPr/>
      <dgm:t>
        <a:bodyPr/>
        <a:lstStyle/>
        <a:p>
          <a:endParaRPr lang="en-US"/>
        </a:p>
      </dgm:t>
    </dgm:pt>
    <dgm:pt modelId="{6B12CA70-4E27-488B-8262-844CDBDA51D9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লবণঃ১৫%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47C46A-C096-4FB0-8207-4D2DF7C0B4D2}" type="parTrans" cxnId="{FBA11A9C-E02D-441A-AAF8-8D931F20982F}">
      <dgm:prSet/>
      <dgm:spPr>
        <a:ln w="57150"/>
      </dgm:spPr>
      <dgm:t>
        <a:bodyPr/>
        <a:lstStyle/>
        <a:p>
          <a:endParaRPr lang="en-US"/>
        </a:p>
      </dgm:t>
    </dgm:pt>
    <dgm:pt modelId="{15FFB1CC-BAFA-4264-A032-599E101A5A07}" type="sibTrans" cxnId="{FBA11A9C-E02D-441A-AAF8-8D931F20982F}">
      <dgm:prSet/>
      <dgm:spPr/>
      <dgm:t>
        <a:bodyPr/>
        <a:lstStyle/>
        <a:p>
          <a:endParaRPr lang="en-US"/>
        </a:p>
      </dgm:t>
    </dgm:pt>
    <dgm:pt modelId="{4E85EDD8-B7B4-45D1-BCD2-4D9AB3164EF7}" type="pres">
      <dgm:prSet presAssocID="{F220EA1C-1AA5-4564-BB5E-0CEE97C599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0BB76-5E24-45FD-8E7E-C816BE23D06E}" type="pres">
      <dgm:prSet presAssocID="{4427DCB1-F63E-41B2-9D67-A22B07E6903A}" presName="root1" presStyleCnt="0"/>
      <dgm:spPr/>
    </dgm:pt>
    <dgm:pt modelId="{D9642770-5279-49FA-8F69-CBC0CAF2F726}" type="pres">
      <dgm:prSet presAssocID="{4427DCB1-F63E-41B2-9D67-A22B07E6903A}" presName="LevelOneTextNode" presStyleLbl="node0" presStyleIdx="0" presStyleCnt="1" custLinFactNeighborX="6723" custLinFactNeighborY="-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8A829F-A91B-4493-AD95-40594C65B5F4}" type="pres">
      <dgm:prSet presAssocID="{4427DCB1-F63E-41B2-9D67-A22B07E6903A}" presName="level2hierChild" presStyleCnt="0"/>
      <dgm:spPr/>
    </dgm:pt>
    <dgm:pt modelId="{6CE46075-BF8A-4CB3-B20D-40AF57DDF6CF}" type="pres">
      <dgm:prSet presAssocID="{5D1B7AEE-09C6-4389-A1BE-067F83F0F44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07663D3-6ABA-470B-B44C-CFE4FC4E2F4E}" type="pres">
      <dgm:prSet presAssocID="{5D1B7AEE-09C6-4389-A1BE-067F83F0F44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C33C75B-F434-4A55-B5C7-B06ABDC77AE8}" type="pres">
      <dgm:prSet presAssocID="{9A8D8652-1B6E-4E32-869B-5AA50FE1E331}" presName="root2" presStyleCnt="0"/>
      <dgm:spPr/>
    </dgm:pt>
    <dgm:pt modelId="{71351B7B-2057-45B2-814E-1E583185E24A}" type="pres">
      <dgm:prSet presAssocID="{9A8D8652-1B6E-4E32-869B-5AA50FE1E331}" presName="LevelTwoTextNode" presStyleLbl="node2" presStyleIdx="0" presStyleCnt="3" custAng="0" custScaleX="109087" custScaleY="152568" custLinFactNeighborX="50553" custLinFactNeighborY="-53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DA8CEA-7EDE-4CC6-A560-D2DA4ABC3ED1}" type="pres">
      <dgm:prSet presAssocID="{9A8D8652-1B6E-4E32-869B-5AA50FE1E331}" presName="level3hierChild" presStyleCnt="0"/>
      <dgm:spPr/>
    </dgm:pt>
    <dgm:pt modelId="{0B36E362-006B-421B-BBDA-C3AD8D9F6819}" type="pres">
      <dgm:prSet presAssocID="{CFE51ACE-F6A3-4DFD-9597-AB0F4ACE0BB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0FF95F4-09AB-4373-A6BE-9156DDD12F2D}" type="pres">
      <dgm:prSet presAssocID="{CFE51ACE-F6A3-4DFD-9597-AB0F4ACE0BB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7FDCDF8-9E76-49EE-AC0B-1231A813A516}" type="pres">
      <dgm:prSet presAssocID="{F4262EB0-D2CA-455E-A45B-3FEC04D4AA98}" presName="root2" presStyleCnt="0"/>
      <dgm:spPr/>
    </dgm:pt>
    <dgm:pt modelId="{B685DB84-C3F0-4586-91E1-D9C323CE9E24}" type="pres">
      <dgm:prSet presAssocID="{F4262EB0-D2CA-455E-A45B-3FEC04D4AA98}" presName="LevelTwoTextNode" presStyleLbl="node2" presStyleIdx="1" presStyleCnt="3" custAng="0" custScaleX="328665" custScaleY="86527" custLinFactNeighborX="32791" custLinFactNeighborY="-26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C5845-18E2-4C4D-B9C5-64B43FCBADDE}" type="pres">
      <dgm:prSet presAssocID="{F4262EB0-D2CA-455E-A45B-3FEC04D4AA98}" presName="level3hierChild" presStyleCnt="0"/>
      <dgm:spPr/>
    </dgm:pt>
    <dgm:pt modelId="{1D0637FA-8026-4DBB-B91E-86EAE4F2795F}" type="pres">
      <dgm:prSet presAssocID="{6847C46A-C096-4FB0-8207-4D2DF7C0B4D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63E5344-5917-446D-9383-693A5C3229DA}" type="pres">
      <dgm:prSet presAssocID="{6847C46A-C096-4FB0-8207-4D2DF7C0B4D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B67C5D9-F71B-45F6-A7E1-F822D919EC7E}" type="pres">
      <dgm:prSet presAssocID="{6B12CA70-4E27-488B-8262-844CDBDA51D9}" presName="root2" presStyleCnt="0"/>
      <dgm:spPr/>
    </dgm:pt>
    <dgm:pt modelId="{3731E0F2-1719-49BE-BECC-EDBC178425DD}" type="pres">
      <dgm:prSet presAssocID="{6B12CA70-4E27-488B-8262-844CDBDA51D9}" presName="LevelTwoTextNode" presStyleLbl="node2" presStyleIdx="2" presStyleCnt="3" custScaleX="132102" custLinFactNeighborX="50553" custLinFactNeighborY="42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B8981-09D8-4799-A25D-9B604E7A6669}" type="pres">
      <dgm:prSet presAssocID="{6B12CA70-4E27-488B-8262-844CDBDA51D9}" presName="level3hierChild" presStyleCnt="0"/>
      <dgm:spPr/>
    </dgm:pt>
  </dgm:ptLst>
  <dgm:cxnLst>
    <dgm:cxn modelId="{902F4A2A-5F5D-45A2-A27F-E621BAEE2EC8}" srcId="{F220EA1C-1AA5-4564-BB5E-0CEE97C59947}" destId="{4427DCB1-F63E-41B2-9D67-A22B07E6903A}" srcOrd="0" destOrd="0" parTransId="{C7FA1F77-E315-4E89-AABC-4105A2AD6D08}" sibTransId="{39D1F099-2E94-44A9-8800-6199F0C7AE6E}"/>
    <dgm:cxn modelId="{E1729564-50D3-4647-BFE4-A3C8C0B4D492}" srcId="{4427DCB1-F63E-41B2-9D67-A22B07E6903A}" destId="{9A8D8652-1B6E-4E32-869B-5AA50FE1E331}" srcOrd="0" destOrd="0" parTransId="{5D1B7AEE-09C6-4389-A1BE-067F83F0F448}" sibTransId="{4D19FD50-8C03-437B-9F67-439185284A57}"/>
    <dgm:cxn modelId="{423A64F6-FC38-47F1-A333-6875830B078C}" type="presOf" srcId="{CFE51ACE-F6A3-4DFD-9597-AB0F4ACE0BBC}" destId="{0B36E362-006B-421B-BBDA-C3AD8D9F6819}" srcOrd="0" destOrd="0" presId="urn:microsoft.com/office/officeart/2008/layout/HorizontalMultiLevelHierarchy"/>
    <dgm:cxn modelId="{9272715E-A99A-4499-85A4-D492CD7873D8}" srcId="{4427DCB1-F63E-41B2-9D67-A22B07E6903A}" destId="{F4262EB0-D2CA-455E-A45B-3FEC04D4AA98}" srcOrd="1" destOrd="0" parTransId="{CFE51ACE-F6A3-4DFD-9597-AB0F4ACE0BBC}" sibTransId="{36D96F23-E365-417D-AA4E-F76F07A28729}"/>
    <dgm:cxn modelId="{3EED1BDE-598E-4862-AF86-EE9A150074E3}" type="presOf" srcId="{6B12CA70-4E27-488B-8262-844CDBDA51D9}" destId="{3731E0F2-1719-49BE-BECC-EDBC178425DD}" srcOrd="0" destOrd="0" presId="urn:microsoft.com/office/officeart/2008/layout/HorizontalMultiLevelHierarchy"/>
    <dgm:cxn modelId="{21835714-9703-41BE-8CA2-659F5E2B65B7}" type="presOf" srcId="{5D1B7AEE-09C6-4389-A1BE-067F83F0F448}" destId="{307663D3-6ABA-470B-B44C-CFE4FC4E2F4E}" srcOrd="1" destOrd="0" presId="urn:microsoft.com/office/officeart/2008/layout/HorizontalMultiLevelHierarchy"/>
    <dgm:cxn modelId="{7A133BDF-B6A5-4E67-8FE5-092175A27C1B}" type="presOf" srcId="{5D1B7AEE-09C6-4389-A1BE-067F83F0F448}" destId="{6CE46075-BF8A-4CB3-B20D-40AF57DDF6CF}" srcOrd="0" destOrd="0" presId="urn:microsoft.com/office/officeart/2008/layout/HorizontalMultiLevelHierarchy"/>
    <dgm:cxn modelId="{9E749CC1-12E3-47CF-90A4-E97BC2486455}" type="presOf" srcId="{9A8D8652-1B6E-4E32-869B-5AA50FE1E331}" destId="{71351B7B-2057-45B2-814E-1E583185E24A}" srcOrd="0" destOrd="0" presId="urn:microsoft.com/office/officeart/2008/layout/HorizontalMultiLevelHierarchy"/>
    <dgm:cxn modelId="{07F3BCDC-190D-45B6-992A-BA8A84B9F0C6}" type="presOf" srcId="{F4262EB0-D2CA-455E-A45B-3FEC04D4AA98}" destId="{B685DB84-C3F0-4586-91E1-D9C323CE9E24}" srcOrd="0" destOrd="0" presId="urn:microsoft.com/office/officeart/2008/layout/HorizontalMultiLevelHierarchy"/>
    <dgm:cxn modelId="{FBA11A9C-E02D-441A-AAF8-8D931F20982F}" srcId="{4427DCB1-F63E-41B2-9D67-A22B07E6903A}" destId="{6B12CA70-4E27-488B-8262-844CDBDA51D9}" srcOrd="2" destOrd="0" parTransId="{6847C46A-C096-4FB0-8207-4D2DF7C0B4D2}" sibTransId="{15FFB1CC-BAFA-4264-A032-599E101A5A07}"/>
    <dgm:cxn modelId="{657A4BC9-A353-41A6-902E-67DC872390F4}" type="presOf" srcId="{6847C46A-C096-4FB0-8207-4D2DF7C0B4D2}" destId="{063E5344-5917-446D-9383-693A5C3229DA}" srcOrd="1" destOrd="0" presId="urn:microsoft.com/office/officeart/2008/layout/HorizontalMultiLevelHierarchy"/>
    <dgm:cxn modelId="{BAF0EEDE-9026-49EA-AEDA-ADE629DAC916}" type="presOf" srcId="{CFE51ACE-F6A3-4DFD-9597-AB0F4ACE0BBC}" destId="{30FF95F4-09AB-4373-A6BE-9156DDD12F2D}" srcOrd="1" destOrd="0" presId="urn:microsoft.com/office/officeart/2008/layout/HorizontalMultiLevelHierarchy"/>
    <dgm:cxn modelId="{B1DE1382-0D69-48C3-8AC5-C2B30563EF20}" type="presOf" srcId="{F220EA1C-1AA5-4564-BB5E-0CEE97C59947}" destId="{4E85EDD8-B7B4-45D1-BCD2-4D9AB3164EF7}" srcOrd="0" destOrd="0" presId="urn:microsoft.com/office/officeart/2008/layout/HorizontalMultiLevelHierarchy"/>
    <dgm:cxn modelId="{B7C637DB-2FA6-46BF-8860-DE535A95CC42}" type="presOf" srcId="{6847C46A-C096-4FB0-8207-4D2DF7C0B4D2}" destId="{1D0637FA-8026-4DBB-B91E-86EAE4F2795F}" srcOrd="0" destOrd="0" presId="urn:microsoft.com/office/officeart/2008/layout/HorizontalMultiLevelHierarchy"/>
    <dgm:cxn modelId="{3CC7BE13-5EC9-42A7-8CE2-B32C9E0224E5}" type="presOf" srcId="{4427DCB1-F63E-41B2-9D67-A22B07E6903A}" destId="{D9642770-5279-49FA-8F69-CBC0CAF2F726}" srcOrd="0" destOrd="0" presId="urn:microsoft.com/office/officeart/2008/layout/HorizontalMultiLevelHierarchy"/>
    <dgm:cxn modelId="{034BE370-A59A-43C7-B975-1580EB6B5B83}" type="presParOf" srcId="{4E85EDD8-B7B4-45D1-BCD2-4D9AB3164EF7}" destId="{57F0BB76-5E24-45FD-8E7E-C816BE23D06E}" srcOrd="0" destOrd="0" presId="urn:microsoft.com/office/officeart/2008/layout/HorizontalMultiLevelHierarchy"/>
    <dgm:cxn modelId="{987F042B-1BE9-4479-AB22-1821C2EC9E3E}" type="presParOf" srcId="{57F0BB76-5E24-45FD-8E7E-C816BE23D06E}" destId="{D9642770-5279-49FA-8F69-CBC0CAF2F726}" srcOrd="0" destOrd="0" presId="urn:microsoft.com/office/officeart/2008/layout/HorizontalMultiLevelHierarchy"/>
    <dgm:cxn modelId="{84F82F95-55A9-4F1D-84F8-E96182B91EE4}" type="presParOf" srcId="{57F0BB76-5E24-45FD-8E7E-C816BE23D06E}" destId="{B28A829F-A91B-4493-AD95-40594C65B5F4}" srcOrd="1" destOrd="0" presId="urn:microsoft.com/office/officeart/2008/layout/HorizontalMultiLevelHierarchy"/>
    <dgm:cxn modelId="{64CE7BA0-662C-44B2-9D47-913458A4F7C0}" type="presParOf" srcId="{B28A829F-A91B-4493-AD95-40594C65B5F4}" destId="{6CE46075-BF8A-4CB3-B20D-40AF57DDF6CF}" srcOrd="0" destOrd="0" presId="urn:microsoft.com/office/officeart/2008/layout/HorizontalMultiLevelHierarchy"/>
    <dgm:cxn modelId="{21041968-D6A6-4EE0-B011-CFBAF9A34D17}" type="presParOf" srcId="{6CE46075-BF8A-4CB3-B20D-40AF57DDF6CF}" destId="{307663D3-6ABA-470B-B44C-CFE4FC4E2F4E}" srcOrd="0" destOrd="0" presId="urn:microsoft.com/office/officeart/2008/layout/HorizontalMultiLevelHierarchy"/>
    <dgm:cxn modelId="{D4E5A4DA-E291-4723-8453-FDE8C0661BA4}" type="presParOf" srcId="{B28A829F-A91B-4493-AD95-40594C65B5F4}" destId="{CC33C75B-F434-4A55-B5C7-B06ABDC77AE8}" srcOrd="1" destOrd="0" presId="urn:microsoft.com/office/officeart/2008/layout/HorizontalMultiLevelHierarchy"/>
    <dgm:cxn modelId="{DA0F3198-285B-4B5F-878F-2D57654CE247}" type="presParOf" srcId="{CC33C75B-F434-4A55-B5C7-B06ABDC77AE8}" destId="{71351B7B-2057-45B2-814E-1E583185E24A}" srcOrd="0" destOrd="0" presId="urn:microsoft.com/office/officeart/2008/layout/HorizontalMultiLevelHierarchy"/>
    <dgm:cxn modelId="{158B2F0A-85BF-418C-96D1-5F06E0A51F1E}" type="presParOf" srcId="{CC33C75B-F434-4A55-B5C7-B06ABDC77AE8}" destId="{C3DA8CEA-7EDE-4CC6-A560-D2DA4ABC3ED1}" srcOrd="1" destOrd="0" presId="urn:microsoft.com/office/officeart/2008/layout/HorizontalMultiLevelHierarchy"/>
    <dgm:cxn modelId="{B32AF3D2-0F6B-44CB-ABD9-B26F8984E925}" type="presParOf" srcId="{B28A829F-A91B-4493-AD95-40594C65B5F4}" destId="{0B36E362-006B-421B-BBDA-C3AD8D9F6819}" srcOrd="2" destOrd="0" presId="urn:microsoft.com/office/officeart/2008/layout/HorizontalMultiLevelHierarchy"/>
    <dgm:cxn modelId="{F607230D-A727-4CEE-9180-D6ED3B39FE7F}" type="presParOf" srcId="{0B36E362-006B-421B-BBDA-C3AD8D9F6819}" destId="{30FF95F4-09AB-4373-A6BE-9156DDD12F2D}" srcOrd="0" destOrd="0" presId="urn:microsoft.com/office/officeart/2008/layout/HorizontalMultiLevelHierarchy"/>
    <dgm:cxn modelId="{43324BD1-0C47-4F08-B8E3-B0B5CD467A34}" type="presParOf" srcId="{B28A829F-A91B-4493-AD95-40594C65B5F4}" destId="{97FDCDF8-9E76-49EE-AC0B-1231A813A516}" srcOrd="3" destOrd="0" presId="urn:microsoft.com/office/officeart/2008/layout/HorizontalMultiLevelHierarchy"/>
    <dgm:cxn modelId="{4F384235-CA30-41A6-A900-5D9043ED69DF}" type="presParOf" srcId="{97FDCDF8-9E76-49EE-AC0B-1231A813A516}" destId="{B685DB84-C3F0-4586-91E1-D9C323CE9E24}" srcOrd="0" destOrd="0" presId="urn:microsoft.com/office/officeart/2008/layout/HorizontalMultiLevelHierarchy"/>
    <dgm:cxn modelId="{263BAD31-C0B9-4CBC-91BE-7A2C06827467}" type="presParOf" srcId="{97FDCDF8-9E76-49EE-AC0B-1231A813A516}" destId="{4BFC5845-18E2-4C4D-B9C5-64B43FCBADDE}" srcOrd="1" destOrd="0" presId="urn:microsoft.com/office/officeart/2008/layout/HorizontalMultiLevelHierarchy"/>
    <dgm:cxn modelId="{BB659014-A7DB-4B66-871D-5ACEA728BB99}" type="presParOf" srcId="{B28A829F-A91B-4493-AD95-40594C65B5F4}" destId="{1D0637FA-8026-4DBB-B91E-86EAE4F2795F}" srcOrd="4" destOrd="0" presId="urn:microsoft.com/office/officeart/2008/layout/HorizontalMultiLevelHierarchy"/>
    <dgm:cxn modelId="{32FCCFCE-4358-41A9-89A5-60277363F27D}" type="presParOf" srcId="{1D0637FA-8026-4DBB-B91E-86EAE4F2795F}" destId="{063E5344-5917-446D-9383-693A5C3229DA}" srcOrd="0" destOrd="0" presId="urn:microsoft.com/office/officeart/2008/layout/HorizontalMultiLevelHierarchy"/>
    <dgm:cxn modelId="{1C89F644-5669-4E5E-8458-36C790D3A3DE}" type="presParOf" srcId="{B28A829F-A91B-4493-AD95-40594C65B5F4}" destId="{6B67C5D9-F71B-45F6-A7E1-F822D919EC7E}" srcOrd="5" destOrd="0" presId="urn:microsoft.com/office/officeart/2008/layout/HorizontalMultiLevelHierarchy"/>
    <dgm:cxn modelId="{DD7565F9-ED5A-4CB4-9B35-B675D844E503}" type="presParOf" srcId="{6B67C5D9-F71B-45F6-A7E1-F822D919EC7E}" destId="{3731E0F2-1719-49BE-BECC-EDBC178425DD}" srcOrd="0" destOrd="0" presId="urn:microsoft.com/office/officeart/2008/layout/HorizontalMultiLevelHierarchy"/>
    <dgm:cxn modelId="{9334C239-436A-481C-AE98-05396426C551}" type="presParOf" srcId="{6B67C5D9-F71B-45F6-A7E1-F822D919EC7E}" destId="{ECDB8981-09D8-4799-A25D-9B604E7A6669}" srcOrd="1" destOrd="0" presId="urn:microsoft.com/office/officeart/2008/layout/HorizontalMultiLevelHierarchy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C2634-FD69-426A-9383-69BA901EEE9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956F4-73DC-4CF5-AF23-EA87154F04CB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উপাদান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D91F36-0D96-4A2D-ACCE-4736A43DD080}" type="parTrans" cxnId="{8DB9DF11-4034-41F2-B2B9-B8AE9EDEEF56}">
      <dgm:prSet/>
      <dgm:spPr/>
      <dgm:t>
        <a:bodyPr/>
        <a:lstStyle/>
        <a:p>
          <a:endParaRPr lang="en-US"/>
        </a:p>
      </dgm:t>
    </dgm:pt>
    <dgm:pt modelId="{E06BAE98-60BA-4204-A1A6-9140634FB803}" type="sibTrans" cxnId="{8DB9DF11-4034-41F2-B2B9-B8AE9EDEEF56}">
      <dgm:prSet/>
      <dgm:spPr/>
      <dgm:t>
        <a:bodyPr/>
        <a:lstStyle/>
        <a:p>
          <a:endParaRPr lang="en-US"/>
        </a:p>
      </dgm:t>
    </dgm:pt>
    <dgm:pt modelId="{E877199D-76B8-42A7-BC82-19B22C7980A2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8D51ED-76E0-4E93-BA58-BE3E97A6F8CF}" type="parTrans" cxnId="{42F9B096-AEEE-4C08-AE16-F0AF1D009407}">
      <dgm:prSet/>
      <dgm:spPr/>
      <dgm:t>
        <a:bodyPr/>
        <a:lstStyle/>
        <a:p>
          <a:endParaRPr lang="en-US"/>
        </a:p>
      </dgm:t>
    </dgm:pt>
    <dgm:pt modelId="{A468C6F6-DFD9-4319-8699-DCB5E46C45DE}" type="sibTrans" cxnId="{42F9B096-AEEE-4C08-AE16-F0AF1D009407}">
      <dgm:prSet/>
      <dgm:spPr/>
      <dgm:t>
        <a:bodyPr/>
        <a:lstStyle/>
        <a:p>
          <a:endParaRPr lang="en-US"/>
        </a:p>
      </dgm:t>
    </dgm:pt>
    <dgm:pt modelId="{B67B5299-91F5-4982-8C4A-FE9F6006C76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শ্বেতসার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DF127A-331F-4A25-A411-6B9FAC86DF85}" type="parTrans" cxnId="{14E3F500-7F3F-421A-A937-A8974E16F5B6}">
      <dgm:prSet/>
      <dgm:spPr/>
      <dgm:t>
        <a:bodyPr/>
        <a:lstStyle/>
        <a:p>
          <a:endParaRPr lang="en-US"/>
        </a:p>
      </dgm:t>
    </dgm:pt>
    <dgm:pt modelId="{D6753A3D-AB95-464D-A360-8B89809E2C00}" type="sibTrans" cxnId="{14E3F500-7F3F-421A-A937-A8974E16F5B6}">
      <dgm:prSet/>
      <dgm:spPr/>
      <dgm:t>
        <a:bodyPr/>
        <a:lstStyle/>
        <a:p>
          <a:endParaRPr lang="en-US"/>
        </a:p>
      </dgm:t>
    </dgm:pt>
    <dgm:pt modelId="{FF116B74-9A0E-422B-A37A-6CA020F91D70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906B3A-D096-4617-897D-85CCCFF52C2B}" type="parTrans" cxnId="{63B16136-D25F-464C-B8EA-14E42D22D7BE}">
      <dgm:prSet/>
      <dgm:spPr/>
      <dgm:t>
        <a:bodyPr/>
        <a:lstStyle/>
        <a:p>
          <a:endParaRPr lang="en-US"/>
        </a:p>
      </dgm:t>
    </dgm:pt>
    <dgm:pt modelId="{293281A0-BF84-4D5A-BF31-994AAB8E1401}" type="sibTrans" cxnId="{63B16136-D25F-464C-B8EA-14E42D22D7BE}">
      <dgm:prSet/>
      <dgm:spPr/>
      <dgm:t>
        <a:bodyPr/>
        <a:lstStyle/>
        <a:p>
          <a:endParaRPr lang="en-US"/>
        </a:p>
      </dgm:t>
    </dgm:pt>
    <dgm:pt modelId="{2E13E12D-3B67-4AED-B6C4-2081ADE5F73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2750AD-E5E9-447F-B172-AF796F320040}" type="parTrans" cxnId="{F53245D9-C356-4F39-A34B-B2D439D7884D}">
      <dgm:prSet/>
      <dgm:spPr/>
      <dgm:t>
        <a:bodyPr/>
        <a:lstStyle/>
        <a:p>
          <a:endParaRPr lang="en-US"/>
        </a:p>
      </dgm:t>
    </dgm:pt>
    <dgm:pt modelId="{77BCCE4D-E3FD-45C0-9B4C-3782B2DDE875}" type="sibTrans" cxnId="{F53245D9-C356-4F39-A34B-B2D439D7884D}">
      <dgm:prSet/>
      <dgm:spPr/>
      <dgm:t>
        <a:bodyPr/>
        <a:lstStyle/>
        <a:p>
          <a:endParaRPr lang="en-US"/>
        </a:p>
      </dgm:t>
    </dgm:pt>
    <dgm:pt modelId="{E206B01D-0FB9-45E7-A299-1881956654D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 লবণ 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EA171F-EBE6-447C-8561-86A0CC399DEA}" type="parTrans" cxnId="{886AE93A-F3D0-4EAB-BC46-E7077710AE93}">
      <dgm:prSet/>
      <dgm:spPr/>
      <dgm:t>
        <a:bodyPr/>
        <a:lstStyle/>
        <a:p>
          <a:endParaRPr lang="en-US"/>
        </a:p>
      </dgm:t>
    </dgm:pt>
    <dgm:pt modelId="{C36FC778-3ACD-439D-AD0C-F353ED2F1F5D}" type="sibTrans" cxnId="{886AE93A-F3D0-4EAB-BC46-E7077710AE93}">
      <dgm:prSet/>
      <dgm:spPr/>
      <dgm:t>
        <a:bodyPr/>
        <a:lstStyle/>
        <a:p>
          <a:endParaRPr lang="en-US"/>
        </a:p>
      </dgm:t>
    </dgm:pt>
    <dgm:pt modelId="{094E752E-9D57-431D-A67C-95D63E5C6C7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BD" sz="4800" baseline="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982D2F-55D6-4881-B09B-B3A2F9F62455}" type="parTrans" cxnId="{36B5D67B-9167-4DFE-8D5B-4D7DDD012488}">
      <dgm:prSet/>
      <dgm:spPr/>
      <dgm:t>
        <a:bodyPr/>
        <a:lstStyle/>
        <a:p>
          <a:endParaRPr lang="en-US"/>
        </a:p>
      </dgm:t>
    </dgm:pt>
    <dgm:pt modelId="{94AB1156-B4DF-413D-9A91-BB2702079E74}" type="sibTrans" cxnId="{36B5D67B-9167-4DFE-8D5B-4D7DDD012488}">
      <dgm:prSet/>
      <dgm:spPr/>
      <dgm:t>
        <a:bodyPr/>
        <a:lstStyle/>
        <a:p>
          <a:endParaRPr lang="en-US"/>
        </a:p>
      </dgm:t>
    </dgm:pt>
    <dgm:pt modelId="{245B0D6E-F5D9-4A50-9283-ED9946442002}" type="pres">
      <dgm:prSet presAssocID="{C6FC2634-FD69-426A-9383-69BA901EEE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CCD086-AE84-405B-BA2F-7EE866B218A1}" type="pres">
      <dgm:prSet presAssocID="{F3C956F4-73DC-4CF5-AF23-EA87154F04CB}" presName="centerShape" presStyleLbl="node0" presStyleIdx="0" presStyleCnt="1" custScaleY="74193"/>
      <dgm:spPr/>
      <dgm:t>
        <a:bodyPr/>
        <a:lstStyle/>
        <a:p>
          <a:endParaRPr lang="en-US"/>
        </a:p>
      </dgm:t>
    </dgm:pt>
    <dgm:pt modelId="{5313C3C7-7493-415A-8FD4-2D91F31317F9}" type="pres">
      <dgm:prSet presAssocID="{E877199D-76B8-42A7-BC82-19B22C7980A2}" presName="node" presStyleLbl="node1" presStyleIdx="0" presStyleCnt="6" custScaleX="147690" custScaleY="106985" custRadScaleRad="125512" custRadScaleInc="-9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2B46B-E337-4505-95D7-A4AF048578BF}" type="pres">
      <dgm:prSet presAssocID="{E877199D-76B8-42A7-BC82-19B22C7980A2}" presName="dummy" presStyleCnt="0"/>
      <dgm:spPr/>
    </dgm:pt>
    <dgm:pt modelId="{E46A24FA-92AE-4296-9D31-9D09880C2C53}" type="pres">
      <dgm:prSet presAssocID="{A468C6F6-DFD9-4319-8699-DCB5E46C45DE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63AECB5-0E9C-4072-AF5F-E042B21B66A3}" type="pres">
      <dgm:prSet presAssocID="{B67B5299-91F5-4982-8C4A-FE9F6006C76B}" presName="node" presStyleLbl="node1" presStyleIdx="1" presStyleCnt="6" custScaleX="176070" custRadScaleRad="144456" custRadScaleInc="-4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C6652-BBE9-40F3-8A74-E4FA47AB4FE8}" type="pres">
      <dgm:prSet presAssocID="{B67B5299-91F5-4982-8C4A-FE9F6006C76B}" presName="dummy" presStyleCnt="0"/>
      <dgm:spPr/>
    </dgm:pt>
    <dgm:pt modelId="{AD21D995-D15C-4D86-83FB-4E87088719E3}" type="pres">
      <dgm:prSet presAssocID="{D6753A3D-AB95-464D-A360-8B89809E2C0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8DF170E-06FC-4E1F-8D9A-47173589EDE9}" type="pres">
      <dgm:prSet presAssocID="{FF116B74-9A0E-422B-A37A-6CA020F91D70}" presName="node" presStyleLbl="node1" presStyleIdx="2" presStyleCnt="6" custScaleX="158366" custRadScaleRad="122515" custRadScaleInc="-10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A97E1-BF63-4BDA-B155-5B1B5D30CA00}" type="pres">
      <dgm:prSet presAssocID="{FF116B74-9A0E-422B-A37A-6CA020F91D70}" presName="dummy" presStyleCnt="0"/>
      <dgm:spPr/>
    </dgm:pt>
    <dgm:pt modelId="{A95BB7AB-43FB-46B1-A940-56547DA94EE1}" type="pres">
      <dgm:prSet presAssocID="{293281A0-BF84-4D5A-BF31-994AAB8E140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925A4BF-DCC1-4546-AE7E-3438C066143E}" type="pres">
      <dgm:prSet presAssocID="{2E13E12D-3B67-4AED-B6C4-2081ADE5F737}" presName="node" presStyleLbl="node1" presStyleIdx="3" presStyleCnt="6" custScaleX="174114" custScaleY="89448" custRadScaleRad="90661" custRadScaleInc="-22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D62DC-E066-4207-A4EF-7D324A7090E8}" type="pres">
      <dgm:prSet presAssocID="{2E13E12D-3B67-4AED-B6C4-2081ADE5F737}" presName="dummy" presStyleCnt="0"/>
      <dgm:spPr/>
    </dgm:pt>
    <dgm:pt modelId="{5F22E0D7-E2DF-4505-9B9D-7C996F871963}" type="pres">
      <dgm:prSet presAssocID="{77BCCE4D-E3FD-45C0-9B4C-3782B2DDE875}" presName="sibTrans" presStyleLbl="sibTrans2D1" presStyleIdx="3" presStyleCnt="6"/>
      <dgm:spPr/>
      <dgm:t>
        <a:bodyPr/>
        <a:lstStyle/>
        <a:p>
          <a:endParaRPr lang="en-US"/>
        </a:p>
      </dgm:t>
    </dgm:pt>
    <dgm:pt modelId="{DCAA9965-4E92-4861-8527-628B5986ED0B}" type="pres">
      <dgm:prSet presAssocID="{E206B01D-0FB9-45E7-A299-1881956654DC}" presName="node" presStyleLbl="node1" presStyleIdx="4" presStyleCnt="6" custScaleX="149435" custScaleY="86342" custRadScaleRad="116635" custRadScaleInc="6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749E5-1C77-4597-9DF4-D6517EDB9F38}" type="pres">
      <dgm:prSet presAssocID="{E206B01D-0FB9-45E7-A299-1881956654DC}" presName="dummy" presStyleCnt="0"/>
      <dgm:spPr/>
    </dgm:pt>
    <dgm:pt modelId="{1A920722-01F9-4070-ABFE-8BDC379B2366}" type="pres">
      <dgm:prSet presAssocID="{C36FC778-3ACD-439D-AD0C-F353ED2F1F5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A2332A5-A342-498C-9B27-3FCAC1B45111}" type="pres">
      <dgm:prSet presAssocID="{094E752E-9D57-431D-A67C-95D63E5C6C76}" presName="node" presStyleLbl="node1" presStyleIdx="5" presStyleCnt="6" custScaleX="150585" custScaleY="90961" custRadScaleRad="106759" custRadScaleInc="-6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B0B1C-6BF6-4E6A-8CCC-68FF5BB0D143}" type="pres">
      <dgm:prSet presAssocID="{094E752E-9D57-431D-A67C-95D63E5C6C76}" presName="dummy" presStyleCnt="0"/>
      <dgm:spPr/>
    </dgm:pt>
    <dgm:pt modelId="{6C6F614E-DDE1-487B-BFFA-819A55B79987}" type="pres">
      <dgm:prSet presAssocID="{94AB1156-B4DF-413D-9A91-BB2702079E74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36B5D67B-9167-4DFE-8D5B-4D7DDD012488}" srcId="{F3C956F4-73DC-4CF5-AF23-EA87154F04CB}" destId="{094E752E-9D57-431D-A67C-95D63E5C6C76}" srcOrd="5" destOrd="0" parTransId="{5E982D2F-55D6-4881-B09B-B3A2F9F62455}" sibTransId="{94AB1156-B4DF-413D-9A91-BB2702079E74}"/>
    <dgm:cxn modelId="{F53245D9-C356-4F39-A34B-B2D439D7884D}" srcId="{F3C956F4-73DC-4CF5-AF23-EA87154F04CB}" destId="{2E13E12D-3B67-4AED-B6C4-2081ADE5F737}" srcOrd="3" destOrd="0" parTransId="{292750AD-E5E9-447F-B172-AF796F320040}" sibTransId="{77BCCE4D-E3FD-45C0-9B4C-3782B2DDE875}"/>
    <dgm:cxn modelId="{42F9B096-AEEE-4C08-AE16-F0AF1D009407}" srcId="{F3C956F4-73DC-4CF5-AF23-EA87154F04CB}" destId="{E877199D-76B8-42A7-BC82-19B22C7980A2}" srcOrd="0" destOrd="0" parTransId="{D18D51ED-76E0-4E93-BA58-BE3E97A6F8CF}" sibTransId="{A468C6F6-DFD9-4319-8699-DCB5E46C45DE}"/>
    <dgm:cxn modelId="{2324BC9A-1304-4EB4-9E6C-7032B74A97B3}" type="presOf" srcId="{C36FC778-3ACD-439D-AD0C-F353ED2F1F5D}" destId="{1A920722-01F9-4070-ABFE-8BDC379B2366}" srcOrd="0" destOrd="0" presId="urn:microsoft.com/office/officeart/2005/8/layout/radial6"/>
    <dgm:cxn modelId="{DD1F195A-CDF5-4495-8FA7-B398FA0B3EB6}" type="presOf" srcId="{C6FC2634-FD69-426A-9383-69BA901EEE96}" destId="{245B0D6E-F5D9-4A50-9283-ED9946442002}" srcOrd="0" destOrd="0" presId="urn:microsoft.com/office/officeart/2005/8/layout/radial6"/>
    <dgm:cxn modelId="{8DB9DF11-4034-41F2-B2B9-B8AE9EDEEF56}" srcId="{C6FC2634-FD69-426A-9383-69BA901EEE96}" destId="{F3C956F4-73DC-4CF5-AF23-EA87154F04CB}" srcOrd="0" destOrd="0" parTransId="{8BD91F36-0D96-4A2D-ACCE-4736A43DD080}" sibTransId="{E06BAE98-60BA-4204-A1A6-9140634FB803}"/>
    <dgm:cxn modelId="{14E3F500-7F3F-421A-A937-A8974E16F5B6}" srcId="{F3C956F4-73DC-4CF5-AF23-EA87154F04CB}" destId="{B67B5299-91F5-4982-8C4A-FE9F6006C76B}" srcOrd="1" destOrd="0" parTransId="{42DF127A-331F-4A25-A411-6B9FAC86DF85}" sibTransId="{D6753A3D-AB95-464D-A360-8B89809E2C00}"/>
    <dgm:cxn modelId="{F680EE80-84A0-43B5-9B40-B6CCEA85937E}" type="presOf" srcId="{293281A0-BF84-4D5A-BF31-994AAB8E1401}" destId="{A95BB7AB-43FB-46B1-A940-56547DA94EE1}" srcOrd="0" destOrd="0" presId="urn:microsoft.com/office/officeart/2005/8/layout/radial6"/>
    <dgm:cxn modelId="{287AC12B-0AA8-4BF6-A4AA-100C868F1A98}" type="presOf" srcId="{94AB1156-B4DF-413D-9A91-BB2702079E74}" destId="{6C6F614E-DDE1-487B-BFFA-819A55B79987}" srcOrd="0" destOrd="0" presId="urn:microsoft.com/office/officeart/2005/8/layout/radial6"/>
    <dgm:cxn modelId="{F624E791-4054-4008-9EF3-CBA53E1D7013}" type="presOf" srcId="{77BCCE4D-E3FD-45C0-9B4C-3782B2DDE875}" destId="{5F22E0D7-E2DF-4505-9B9D-7C996F871963}" srcOrd="0" destOrd="0" presId="urn:microsoft.com/office/officeart/2005/8/layout/radial6"/>
    <dgm:cxn modelId="{652F2261-9DD0-4A8A-BCDA-CBB8EAA4EB3B}" type="presOf" srcId="{F3C956F4-73DC-4CF5-AF23-EA87154F04CB}" destId="{A7CCD086-AE84-405B-BA2F-7EE866B218A1}" srcOrd="0" destOrd="0" presId="urn:microsoft.com/office/officeart/2005/8/layout/radial6"/>
    <dgm:cxn modelId="{886AE93A-F3D0-4EAB-BC46-E7077710AE93}" srcId="{F3C956F4-73DC-4CF5-AF23-EA87154F04CB}" destId="{E206B01D-0FB9-45E7-A299-1881956654DC}" srcOrd="4" destOrd="0" parTransId="{DEEA171F-EBE6-447C-8561-86A0CC399DEA}" sibTransId="{C36FC778-3ACD-439D-AD0C-F353ED2F1F5D}"/>
    <dgm:cxn modelId="{96457DA7-F294-409D-AA04-32EB1B84457A}" type="presOf" srcId="{D6753A3D-AB95-464D-A360-8B89809E2C00}" destId="{AD21D995-D15C-4D86-83FB-4E87088719E3}" srcOrd="0" destOrd="0" presId="urn:microsoft.com/office/officeart/2005/8/layout/radial6"/>
    <dgm:cxn modelId="{D1AF367E-479E-46D8-B024-8DDD62DCAD8A}" type="presOf" srcId="{B67B5299-91F5-4982-8C4A-FE9F6006C76B}" destId="{263AECB5-0E9C-4072-AF5F-E042B21B66A3}" srcOrd="0" destOrd="0" presId="urn:microsoft.com/office/officeart/2005/8/layout/radial6"/>
    <dgm:cxn modelId="{B3548821-5D28-4862-B5C2-5C26B1946292}" type="presOf" srcId="{E877199D-76B8-42A7-BC82-19B22C7980A2}" destId="{5313C3C7-7493-415A-8FD4-2D91F31317F9}" srcOrd="0" destOrd="0" presId="urn:microsoft.com/office/officeart/2005/8/layout/radial6"/>
    <dgm:cxn modelId="{4F43B152-76CC-46DC-A712-F587BB0BD7F5}" type="presOf" srcId="{FF116B74-9A0E-422B-A37A-6CA020F91D70}" destId="{28DF170E-06FC-4E1F-8D9A-47173589EDE9}" srcOrd="0" destOrd="0" presId="urn:microsoft.com/office/officeart/2005/8/layout/radial6"/>
    <dgm:cxn modelId="{56560232-883D-4624-A5CC-42B507A22850}" type="presOf" srcId="{094E752E-9D57-431D-A67C-95D63E5C6C76}" destId="{5A2332A5-A342-498C-9B27-3FCAC1B45111}" srcOrd="0" destOrd="0" presId="urn:microsoft.com/office/officeart/2005/8/layout/radial6"/>
    <dgm:cxn modelId="{F4566F76-A659-4E31-ACD2-7E826637D38C}" type="presOf" srcId="{A468C6F6-DFD9-4319-8699-DCB5E46C45DE}" destId="{E46A24FA-92AE-4296-9D31-9D09880C2C53}" srcOrd="0" destOrd="0" presId="urn:microsoft.com/office/officeart/2005/8/layout/radial6"/>
    <dgm:cxn modelId="{63B16136-D25F-464C-B8EA-14E42D22D7BE}" srcId="{F3C956F4-73DC-4CF5-AF23-EA87154F04CB}" destId="{FF116B74-9A0E-422B-A37A-6CA020F91D70}" srcOrd="2" destOrd="0" parTransId="{4C906B3A-D096-4617-897D-85CCCFF52C2B}" sibTransId="{293281A0-BF84-4D5A-BF31-994AAB8E1401}"/>
    <dgm:cxn modelId="{3537DB73-AB47-482C-8C13-C48E1E0B022E}" type="presOf" srcId="{E206B01D-0FB9-45E7-A299-1881956654DC}" destId="{DCAA9965-4E92-4861-8527-628B5986ED0B}" srcOrd="0" destOrd="0" presId="urn:microsoft.com/office/officeart/2005/8/layout/radial6"/>
    <dgm:cxn modelId="{0E6024BF-FF65-4C9C-8A8E-52331F710777}" type="presOf" srcId="{2E13E12D-3B67-4AED-B6C4-2081ADE5F737}" destId="{2925A4BF-DCC1-4546-AE7E-3438C066143E}" srcOrd="0" destOrd="0" presId="urn:microsoft.com/office/officeart/2005/8/layout/radial6"/>
    <dgm:cxn modelId="{C45C2A23-CAED-478D-AD86-14214FBBDB27}" type="presParOf" srcId="{245B0D6E-F5D9-4A50-9283-ED9946442002}" destId="{A7CCD086-AE84-405B-BA2F-7EE866B218A1}" srcOrd="0" destOrd="0" presId="urn:microsoft.com/office/officeart/2005/8/layout/radial6"/>
    <dgm:cxn modelId="{883C659B-3846-4564-9CE5-3C0D056B3757}" type="presParOf" srcId="{245B0D6E-F5D9-4A50-9283-ED9946442002}" destId="{5313C3C7-7493-415A-8FD4-2D91F31317F9}" srcOrd="1" destOrd="0" presId="urn:microsoft.com/office/officeart/2005/8/layout/radial6"/>
    <dgm:cxn modelId="{9C9A2E9C-38DE-43CE-9F58-91B332F26EDD}" type="presParOf" srcId="{245B0D6E-F5D9-4A50-9283-ED9946442002}" destId="{6A42B46B-E337-4505-95D7-A4AF048578BF}" srcOrd="2" destOrd="0" presId="urn:microsoft.com/office/officeart/2005/8/layout/radial6"/>
    <dgm:cxn modelId="{C369AF72-CE5D-4AD4-B66F-0A71FB507377}" type="presParOf" srcId="{245B0D6E-F5D9-4A50-9283-ED9946442002}" destId="{E46A24FA-92AE-4296-9D31-9D09880C2C53}" srcOrd="3" destOrd="0" presId="urn:microsoft.com/office/officeart/2005/8/layout/radial6"/>
    <dgm:cxn modelId="{F1160ED4-F5C6-4C8C-A748-7DDC441D3DE5}" type="presParOf" srcId="{245B0D6E-F5D9-4A50-9283-ED9946442002}" destId="{263AECB5-0E9C-4072-AF5F-E042B21B66A3}" srcOrd="4" destOrd="0" presId="urn:microsoft.com/office/officeart/2005/8/layout/radial6"/>
    <dgm:cxn modelId="{0249BB89-AFAB-4DD2-82D0-5A5FDCABA2C1}" type="presParOf" srcId="{245B0D6E-F5D9-4A50-9283-ED9946442002}" destId="{458C6652-BBE9-40F3-8A74-E4FA47AB4FE8}" srcOrd="5" destOrd="0" presId="urn:microsoft.com/office/officeart/2005/8/layout/radial6"/>
    <dgm:cxn modelId="{99F45805-B136-4A4E-B4C9-2C164EEEDC49}" type="presParOf" srcId="{245B0D6E-F5D9-4A50-9283-ED9946442002}" destId="{AD21D995-D15C-4D86-83FB-4E87088719E3}" srcOrd="6" destOrd="0" presId="urn:microsoft.com/office/officeart/2005/8/layout/radial6"/>
    <dgm:cxn modelId="{AD5CFF2D-AD94-4F9C-A080-EF837ACB541F}" type="presParOf" srcId="{245B0D6E-F5D9-4A50-9283-ED9946442002}" destId="{28DF170E-06FC-4E1F-8D9A-47173589EDE9}" srcOrd="7" destOrd="0" presId="urn:microsoft.com/office/officeart/2005/8/layout/radial6"/>
    <dgm:cxn modelId="{F5715650-9520-4917-8BAC-7E9DC19202C0}" type="presParOf" srcId="{245B0D6E-F5D9-4A50-9283-ED9946442002}" destId="{717A97E1-BF63-4BDA-B155-5B1B5D30CA00}" srcOrd="8" destOrd="0" presId="urn:microsoft.com/office/officeart/2005/8/layout/radial6"/>
    <dgm:cxn modelId="{9BADA804-93E5-4FE8-B48F-31E2C4DAD2EB}" type="presParOf" srcId="{245B0D6E-F5D9-4A50-9283-ED9946442002}" destId="{A95BB7AB-43FB-46B1-A940-56547DA94EE1}" srcOrd="9" destOrd="0" presId="urn:microsoft.com/office/officeart/2005/8/layout/radial6"/>
    <dgm:cxn modelId="{0DE1081D-9C86-41E2-A90B-25EE108986EA}" type="presParOf" srcId="{245B0D6E-F5D9-4A50-9283-ED9946442002}" destId="{2925A4BF-DCC1-4546-AE7E-3438C066143E}" srcOrd="10" destOrd="0" presId="urn:microsoft.com/office/officeart/2005/8/layout/radial6"/>
    <dgm:cxn modelId="{1A39AEE7-73D0-45D0-BCFC-2E05DBA94819}" type="presParOf" srcId="{245B0D6E-F5D9-4A50-9283-ED9946442002}" destId="{DF8D62DC-E066-4207-A4EF-7D324A7090E8}" srcOrd="11" destOrd="0" presId="urn:microsoft.com/office/officeart/2005/8/layout/radial6"/>
    <dgm:cxn modelId="{8607F8F8-6DA8-41C2-A301-35F79E01C0EB}" type="presParOf" srcId="{245B0D6E-F5D9-4A50-9283-ED9946442002}" destId="{5F22E0D7-E2DF-4505-9B9D-7C996F871963}" srcOrd="12" destOrd="0" presId="urn:microsoft.com/office/officeart/2005/8/layout/radial6"/>
    <dgm:cxn modelId="{2764F8FE-79FE-4C1A-A6F3-BBFEC0DA6208}" type="presParOf" srcId="{245B0D6E-F5D9-4A50-9283-ED9946442002}" destId="{DCAA9965-4E92-4861-8527-628B5986ED0B}" srcOrd="13" destOrd="0" presId="urn:microsoft.com/office/officeart/2005/8/layout/radial6"/>
    <dgm:cxn modelId="{5360ABE8-4E76-4928-B610-16F31FEC2211}" type="presParOf" srcId="{245B0D6E-F5D9-4A50-9283-ED9946442002}" destId="{D82749E5-1C77-4597-9DF4-D6517EDB9F38}" srcOrd="14" destOrd="0" presId="urn:microsoft.com/office/officeart/2005/8/layout/radial6"/>
    <dgm:cxn modelId="{6B4CB2D3-C4B5-4800-9DCD-1852CCE9016C}" type="presParOf" srcId="{245B0D6E-F5D9-4A50-9283-ED9946442002}" destId="{1A920722-01F9-4070-ABFE-8BDC379B2366}" srcOrd="15" destOrd="0" presId="urn:microsoft.com/office/officeart/2005/8/layout/radial6"/>
    <dgm:cxn modelId="{4CA447FD-1C1C-4A1B-B470-E1F2AF9C9453}" type="presParOf" srcId="{245B0D6E-F5D9-4A50-9283-ED9946442002}" destId="{5A2332A5-A342-498C-9B27-3FCAC1B45111}" srcOrd="16" destOrd="0" presId="urn:microsoft.com/office/officeart/2005/8/layout/radial6"/>
    <dgm:cxn modelId="{B37467EA-8F30-43E2-9C67-4B3B584EC3D3}" type="presParOf" srcId="{245B0D6E-F5D9-4A50-9283-ED9946442002}" destId="{10CB0B1C-6BF6-4E6A-8CCC-68FF5BB0D143}" srcOrd="17" destOrd="0" presId="urn:microsoft.com/office/officeart/2005/8/layout/radial6"/>
    <dgm:cxn modelId="{07C83BBF-8B38-4FA5-996C-BFF8AAACBD9F}" type="presParOf" srcId="{245B0D6E-F5D9-4A50-9283-ED9946442002}" destId="{6C6F614E-DDE1-487B-BFFA-819A55B7998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20EA1C-1AA5-4564-BB5E-0CEE97C599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7DCB1-F63E-41B2-9D67-A22B07E6903A}">
      <dgm:prSet phldrT="[Text]" custT="1"/>
      <dgm:spPr>
        <a:noFill/>
        <a:ln w="38100">
          <a:solidFill>
            <a:srgbClr val="FFFF00"/>
          </a:solidFill>
        </a:ln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আমিষের কাজ  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FA1F77-E315-4E89-AABC-4105A2AD6D08}" type="parTrans" cxnId="{902F4A2A-5F5D-45A2-A27F-E621BAEE2EC8}">
      <dgm:prSet/>
      <dgm:spPr/>
      <dgm:t>
        <a:bodyPr/>
        <a:lstStyle/>
        <a:p>
          <a:endParaRPr lang="en-US"/>
        </a:p>
      </dgm:t>
    </dgm:pt>
    <dgm:pt modelId="{39D1F099-2E94-44A9-8800-6199F0C7AE6E}" type="sibTrans" cxnId="{902F4A2A-5F5D-45A2-A27F-E621BAEE2EC8}">
      <dgm:prSet/>
      <dgm:spPr/>
      <dgm:t>
        <a:bodyPr/>
        <a:lstStyle/>
        <a:p>
          <a:endParaRPr lang="en-US"/>
        </a:p>
      </dgm:t>
    </dgm:pt>
    <dgm:pt modelId="{9A8D8652-1B6E-4E32-869B-5AA50FE1E331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ক্ষয়</a:t>
          </a:r>
          <a:r>
            <a:rPr lang="en-US" sz="360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</a:t>
          </a:r>
          <a:r>
            <a:rPr lang="bn-BD" sz="360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রণ 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1B7AEE-09C6-4389-A1BE-067F83F0F448}" type="parTrans" cxnId="{E1729564-50D3-4647-BFE4-A3C8C0B4D492}">
      <dgm:prSet/>
      <dgm:spPr>
        <a:ln w="57150"/>
      </dgm:spPr>
      <dgm:t>
        <a:bodyPr/>
        <a:lstStyle/>
        <a:p>
          <a:endParaRPr lang="en-US"/>
        </a:p>
      </dgm:t>
    </dgm:pt>
    <dgm:pt modelId="{4D19FD50-8C03-437B-9F67-439185284A57}" type="sibTrans" cxnId="{E1729564-50D3-4647-BFE4-A3C8C0B4D492}">
      <dgm:prSet/>
      <dgm:spPr/>
      <dgm:t>
        <a:bodyPr/>
        <a:lstStyle/>
        <a:p>
          <a:endParaRPr lang="en-US"/>
        </a:p>
      </dgm:t>
    </dgm:pt>
    <dgm:pt modelId="{F4262EB0-D2CA-455E-A45B-3FEC04D4AA98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২।বৃদ্ধি সাধন 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E51ACE-F6A3-4DFD-9597-AB0F4ACE0BBC}" type="parTrans" cxnId="{9272715E-A99A-4499-85A4-D492CD7873D8}">
      <dgm:prSet/>
      <dgm:spPr>
        <a:ln w="57150"/>
      </dgm:spPr>
      <dgm:t>
        <a:bodyPr/>
        <a:lstStyle/>
        <a:p>
          <a:endParaRPr lang="en-US"/>
        </a:p>
      </dgm:t>
    </dgm:pt>
    <dgm:pt modelId="{36D96F23-E365-417D-AA4E-F76F07A28729}" type="sibTrans" cxnId="{9272715E-A99A-4499-85A4-D492CD7873D8}">
      <dgm:prSet/>
      <dgm:spPr/>
      <dgm:t>
        <a:bodyPr/>
        <a:lstStyle/>
        <a:p>
          <a:endParaRPr lang="en-US"/>
        </a:p>
      </dgm:t>
    </dgm:pt>
    <dgm:pt modelId="{6B12CA70-4E27-488B-8262-844CDBDA51D9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দেহগঠন 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47C46A-C096-4FB0-8207-4D2DF7C0B4D2}" type="parTrans" cxnId="{FBA11A9C-E02D-441A-AAF8-8D931F20982F}">
      <dgm:prSet/>
      <dgm:spPr>
        <a:ln w="57150"/>
      </dgm:spPr>
      <dgm:t>
        <a:bodyPr/>
        <a:lstStyle/>
        <a:p>
          <a:endParaRPr lang="en-US"/>
        </a:p>
      </dgm:t>
    </dgm:pt>
    <dgm:pt modelId="{15FFB1CC-BAFA-4264-A032-599E101A5A07}" type="sibTrans" cxnId="{FBA11A9C-E02D-441A-AAF8-8D931F20982F}">
      <dgm:prSet/>
      <dgm:spPr/>
      <dgm:t>
        <a:bodyPr/>
        <a:lstStyle/>
        <a:p>
          <a:endParaRPr lang="en-US"/>
        </a:p>
      </dgm:t>
    </dgm:pt>
    <dgm:pt modelId="{4E85EDD8-B7B4-45D1-BCD2-4D9AB3164EF7}" type="pres">
      <dgm:prSet presAssocID="{F220EA1C-1AA5-4564-BB5E-0CEE97C599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0BB76-5E24-45FD-8E7E-C816BE23D06E}" type="pres">
      <dgm:prSet presAssocID="{4427DCB1-F63E-41B2-9D67-A22B07E6903A}" presName="root1" presStyleCnt="0"/>
      <dgm:spPr/>
    </dgm:pt>
    <dgm:pt modelId="{D9642770-5279-49FA-8F69-CBC0CAF2F726}" type="pres">
      <dgm:prSet presAssocID="{4427DCB1-F63E-41B2-9D67-A22B07E6903A}" presName="LevelOneTextNode" presStyleLbl="node0" presStyleIdx="0" presStyleCnt="1" custLinFactNeighborX="6723" custLinFactNeighborY="-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8A829F-A91B-4493-AD95-40594C65B5F4}" type="pres">
      <dgm:prSet presAssocID="{4427DCB1-F63E-41B2-9D67-A22B07E6903A}" presName="level2hierChild" presStyleCnt="0"/>
      <dgm:spPr/>
    </dgm:pt>
    <dgm:pt modelId="{6CE46075-BF8A-4CB3-B20D-40AF57DDF6CF}" type="pres">
      <dgm:prSet presAssocID="{5D1B7AEE-09C6-4389-A1BE-067F83F0F44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07663D3-6ABA-470B-B44C-CFE4FC4E2F4E}" type="pres">
      <dgm:prSet presAssocID="{5D1B7AEE-09C6-4389-A1BE-067F83F0F44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C33C75B-F434-4A55-B5C7-B06ABDC77AE8}" type="pres">
      <dgm:prSet presAssocID="{9A8D8652-1B6E-4E32-869B-5AA50FE1E331}" presName="root2" presStyleCnt="0"/>
      <dgm:spPr/>
    </dgm:pt>
    <dgm:pt modelId="{71351B7B-2057-45B2-814E-1E583185E24A}" type="pres">
      <dgm:prSet presAssocID="{9A8D8652-1B6E-4E32-869B-5AA50FE1E331}" presName="LevelTwoTextNode" presStyleLbl="node2" presStyleIdx="0" presStyleCnt="3" custAng="0" custFlipHor="1" custScaleX="103200" custScaleY="108262" custLinFactNeighborX="50553" custLinFactNeighborY="-53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DA8CEA-7EDE-4CC6-A560-D2DA4ABC3ED1}" type="pres">
      <dgm:prSet presAssocID="{9A8D8652-1B6E-4E32-869B-5AA50FE1E331}" presName="level3hierChild" presStyleCnt="0"/>
      <dgm:spPr/>
    </dgm:pt>
    <dgm:pt modelId="{0B36E362-006B-421B-BBDA-C3AD8D9F6819}" type="pres">
      <dgm:prSet presAssocID="{CFE51ACE-F6A3-4DFD-9597-AB0F4ACE0BB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0FF95F4-09AB-4373-A6BE-9156DDD12F2D}" type="pres">
      <dgm:prSet presAssocID="{CFE51ACE-F6A3-4DFD-9597-AB0F4ACE0BB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7FDCDF8-9E76-49EE-AC0B-1231A813A516}" type="pres">
      <dgm:prSet presAssocID="{F4262EB0-D2CA-455E-A45B-3FEC04D4AA98}" presName="root2" presStyleCnt="0"/>
      <dgm:spPr/>
    </dgm:pt>
    <dgm:pt modelId="{B685DB84-C3F0-4586-91E1-D9C323CE9E24}" type="pres">
      <dgm:prSet presAssocID="{F4262EB0-D2CA-455E-A45B-3FEC04D4AA98}" presName="LevelTwoTextNode" presStyleLbl="node2" presStyleIdx="1" presStyleCnt="3" custAng="0" custScaleX="113732" custScaleY="86527" custLinFactNeighborX="37136" custLinFactNeighborY="1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C5845-18E2-4C4D-B9C5-64B43FCBADDE}" type="pres">
      <dgm:prSet presAssocID="{F4262EB0-D2CA-455E-A45B-3FEC04D4AA98}" presName="level3hierChild" presStyleCnt="0"/>
      <dgm:spPr/>
    </dgm:pt>
    <dgm:pt modelId="{1D0637FA-8026-4DBB-B91E-86EAE4F2795F}" type="pres">
      <dgm:prSet presAssocID="{6847C46A-C096-4FB0-8207-4D2DF7C0B4D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63E5344-5917-446D-9383-693A5C3229DA}" type="pres">
      <dgm:prSet presAssocID="{6847C46A-C096-4FB0-8207-4D2DF7C0B4D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B67C5D9-F71B-45F6-A7E1-F822D919EC7E}" type="pres">
      <dgm:prSet presAssocID="{6B12CA70-4E27-488B-8262-844CDBDA51D9}" presName="root2" presStyleCnt="0"/>
      <dgm:spPr/>
    </dgm:pt>
    <dgm:pt modelId="{3731E0F2-1719-49BE-BECC-EDBC178425DD}" type="pres">
      <dgm:prSet presAssocID="{6B12CA70-4E27-488B-8262-844CDBDA51D9}" presName="LevelTwoTextNode" presStyleLbl="node2" presStyleIdx="2" presStyleCnt="3" custScaleX="112220" custLinFactNeighborX="50553" custLinFactNeighborY="42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B8981-09D8-4799-A25D-9B604E7A6669}" type="pres">
      <dgm:prSet presAssocID="{6B12CA70-4E27-488B-8262-844CDBDA51D9}" presName="level3hierChild" presStyleCnt="0"/>
      <dgm:spPr/>
    </dgm:pt>
  </dgm:ptLst>
  <dgm:cxnLst>
    <dgm:cxn modelId="{902F4A2A-5F5D-45A2-A27F-E621BAEE2EC8}" srcId="{F220EA1C-1AA5-4564-BB5E-0CEE97C59947}" destId="{4427DCB1-F63E-41B2-9D67-A22B07E6903A}" srcOrd="0" destOrd="0" parTransId="{C7FA1F77-E315-4E89-AABC-4105A2AD6D08}" sibTransId="{39D1F099-2E94-44A9-8800-6199F0C7AE6E}"/>
    <dgm:cxn modelId="{E1729564-50D3-4647-BFE4-A3C8C0B4D492}" srcId="{4427DCB1-F63E-41B2-9D67-A22B07E6903A}" destId="{9A8D8652-1B6E-4E32-869B-5AA50FE1E331}" srcOrd="0" destOrd="0" parTransId="{5D1B7AEE-09C6-4389-A1BE-067F83F0F448}" sibTransId="{4D19FD50-8C03-437B-9F67-439185284A57}"/>
    <dgm:cxn modelId="{423A64F6-FC38-47F1-A333-6875830B078C}" type="presOf" srcId="{CFE51ACE-F6A3-4DFD-9597-AB0F4ACE0BBC}" destId="{0B36E362-006B-421B-BBDA-C3AD8D9F6819}" srcOrd="0" destOrd="0" presId="urn:microsoft.com/office/officeart/2008/layout/HorizontalMultiLevelHierarchy"/>
    <dgm:cxn modelId="{9272715E-A99A-4499-85A4-D492CD7873D8}" srcId="{4427DCB1-F63E-41B2-9D67-A22B07E6903A}" destId="{F4262EB0-D2CA-455E-A45B-3FEC04D4AA98}" srcOrd="1" destOrd="0" parTransId="{CFE51ACE-F6A3-4DFD-9597-AB0F4ACE0BBC}" sibTransId="{36D96F23-E365-417D-AA4E-F76F07A28729}"/>
    <dgm:cxn modelId="{3EED1BDE-598E-4862-AF86-EE9A150074E3}" type="presOf" srcId="{6B12CA70-4E27-488B-8262-844CDBDA51D9}" destId="{3731E0F2-1719-49BE-BECC-EDBC178425DD}" srcOrd="0" destOrd="0" presId="urn:microsoft.com/office/officeart/2008/layout/HorizontalMultiLevelHierarchy"/>
    <dgm:cxn modelId="{21835714-9703-41BE-8CA2-659F5E2B65B7}" type="presOf" srcId="{5D1B7AEE-09C6-4389-A1BE-067F83F0F448}" destId="{307663D3-6ABA-470B-B44C-CFE4FC4E2F4E}" srcOrd="1" destOrd="0" presId="urn:microsoft.com/office/officeart/2008/layout/HorizontalMultiLevelHierarchy"/>
    <dgm:cxn modelId="{7A133BDF-B6A5-4E67-8FE5-092175A27C1B}" type="presOf" srcId="{5D1B7AEE-09C6-4389-A1BE-067F83F0F448}" destId="{6CE46075-BF8A-4CB3-B20D-40AF57DDF6CF}" srcOrd="0" destOrd="0" presId="urn:microsoft.com/office/officeart/2008/layout/HorizontalMultiLevelHierarchy"/>
    <dgm:cxn modelId="{9E749CC1-12E3-47CF-90A4-E97BC2486455}" type="presOf" srcId="{9A8D8652-1B6E-4E32-869B-5AA50FE1E331}" destId="{71351B7B-2057-45B2-814E-1E583185E24A}" srcOrd="0" destOrd="0" presId="urn:microsoft.com/office/officeart/2008/layout/HorizontalMultiLevelHierarchy"/>
    <dgm:cxn modelId="{07F3BCDC-190D-45B6-992A-BA8A84B9F0C6}" type="presOf" srcId="{F4262EB0-D2CA-455E-A45B-3FEC04D4AA98}" destId="{B685DB84-C3F0-4586-91E1-D9C323CE9E24}" srcOrd="0" destOrd="0" presId="urn:microsoft.com/office/officeart/2008/layout/HorizontalMultiLevelHierarchy"/>
    <dgm:cxn modelId="{FBA11A9C-E02D-441A-AAF8-8D931F20982F}" srcId="{4427DCB1-F63E-41B2-9D67-A22B07E6903A}" destId="{6B12CA70-4E27-488B-8262-844CDBDA51D9}" srcOrd="2" destOrd="0" parTransId="{6847C46A-C096-4FB0-8207-4D2DF7C0B4D2}" sibTransId="{15FFB1CC-BAFA-4264-A032-599E101A5A07}"/>
    <dgm:cxn modelId="{657A4BC9-A353-41A6-902E-67DC872390F4}" type="presOf" srcId="{6847C46A-C096-4FB0-8207-4D2DF7C0B4D2}" destId="{063E5344-5917-446D-9383-693A5C3229DA}" srcOrd="1" destOrd="0" presId="urn:microsoft.com/office/officeart/2008/layout/HorizontalMultiLevelHierarchy"/>
    <dgm:cxn modelId="{BAF0EEDE-9026-49EA-AEDA-ADE629DAC916}" type="presOf" srcId="{CFE51ACE-F6A3-4DFD-9597-AB0F4ACE0BBC}" destId="{30FF95F4-09AB-4373-A6BE-9156DDD12F2D}" srcOrd="1" destOrd="0" presId="urn:microsoft.com/office/officeart/2008/layout/HorizontalMultiLevelHierarchy"/>
    <dgm:cxn modelId="{B1DE1382-0D69-48C3-8AC5-C2B30563EF20}" type="presOf" srcId="{F220EA1C-1AA5-4564-BB5E-0CEE97C59947}" destId="{4E85EDD8-B7B4-45D1-BCD2-4D9AB3164EF7}" srcOrd="0" destOrd="0" presId="urn:microsoft.com/office/officeart/2008/layout/HorizontalMultiLevelHierarchy"/>
    <dgm:cxn modelId="{B7C637DB-2FA6-46BF-8860-DE535A95CC42}" type="presOf" srcId="{6847C46A-C096-4FB0-8207-4D2DF7C0B4D2}" destId="{1D0637FA-8026-4DBB-B91E-86EAE4F2795F}" srcOrd="0" destOrd="0" presId="urn:microsoft.com/office/officeart/2008/layout/HorizontalMultiLevelHierarchy"/>
    <dgm:cxn modelId="{3CC7BE13-5EC9-42A7-8CE2-B32C9E0224E5}" type="presOf" srcId="{4427DCB1-F63E-41B2-9D67-A22B07E6903A}" destId="{D9642770-5279-49FA-8F69-CBC0CAF2F726}" srcOrd="0" destOrd="0" presId="urn:microsoft.com/office/officeart/2008/layout/HorizontalMultiLevelHierarchy"/>
    <dgm:cxn modelId="{034BE370-A59A-43C7-B975-1580EB6B5B83}" type="presParOf" srcId="{4E85EDD8-B7B4-45D1-BCD2-4D9AB3164EF7}" destId="{57F0BB76-5E24-45FD-8E7E-C816BE23D06E}" srcOrd="0" destOrd="0" presId="urn:microsoft.com/office/officeart/2008/layout/HorizontalMultiLevelHierarchy"/>
    <dgm:cxn modelId="{987F042B-1BE9-4479-AB22-1821C2EC9E3E}" type="presParOf" srcId="{57F0BB76-5E24-45FD-8E7E-C816BE23D06E}" destId="{D9642770-5279-49FA-8F69-CBC0CAF2F726}" srcOrd="0" destOrd="0" presId="urn:microsoft.com/office/officeart/2008/layout/HorizontalMultiLevelHierarchy"/>
    <dgm:cxn modelId="{84F82F95-55A9-4F1D-84F8-E96182B91EE4}" type="presParOf" srcId="{57F0BB76-5E24-45FD-8E7E-C816BE23D06E}" destId="{B28A829F-A91B-4493-AD95-40594C65B5F4}" srcOrd="1" destOrd="0" presId="urn:microsoft.com/office/officeart/2008/layout/HorizontalMultiLevelHierarchy"/>
    <dgm:cxn modelId="{64CE7BA0-662C-44B2-9D47-913458A4F7C0}" type="presParOf" srcId="{B28A829F-A91B-4493-AD95-40594C65B5F4}" destId="{6CE46075-BF8A-4CB3-B20D-40AF57DDF6CF}" srcOrd="0" destOrd="0" presId="urn:microsoft.com/office/officeart/2008/layout/HorizontalMultiLevelHierarchy"/>
    <dgm:cxn modelId="{21041968-D6A6-4EE0-B011-CFBAF9A34D17}" type="presParOf" srcId="{6CE46075-BF8A-4CB3-B20D-40AF57DDF6CF}" destId="{307663D3-6ABA-470B-B44C-CFE4FC4E2F4E}" srcOrd="0" destOrd="0" presId="urn:microsoft.com/office/officeart/2008/layout/HorizontalMultiLevelHierarchy"/>
    <dgm:cxn modelId="{D4E5A4DA-E291-4723-8453-FDE8C0661BA4}" type="presParOf" srcId="{B28A829F-A91B-4493-AD95-40594C65B5F4}" destId="{CC33C75B-F434-4A55-B5C7-B06ABDC77AE8}" srcOrd="1" destOrd="0" presId="urn:microsoft.com/office/officeart/2008/layout/HorizontalMultiLevelHierarchy"/>
    <dgm:cxn modelId="{DA0F3198-285B-4B5F-878F-2D57654CE247}" type="presParOf" srcId="{CC33C75B-F434-4A55-B5C7-B06ABDC77AE8}" destId="{71351B7B-2057-45B2-814E-1E583185E24A}" srcOrd="0" destOrd="0" presId="urn:microsoft.com/office/officeart/2008/layout/HorizontalMultiLevelHierarchy"/>
    <dgm:cxn modelId="{158B2F0A-85BF-418C-96D1-5F06E0A51F1E}" type="presParOf" srcId="{CC33C75B-F434-4A55-B5C7-B06ABDC77AE8}" destId="{C3DA8CEA-7EDE-4CC6-A560-D2DA4ABC3ED1}" srcOrd="1" destOrd="0" presId="urn:microsoft.com/office/officeart/2008/layout/HorizontalMultiLevelHierarchy"/>
    <dgm:cxn modelId="{B32AF3D2-0F6B-44CB-ABD9-B26F8984E925}" type="presParOf" srcId="{B28A829F-A91B-4493-AD95-40594C65B5F4}" destId="{0B36E362-006B-421B-BBDA-C3AD8D9F6819}" srcOrd="2" destOrd="0" presId="urn:microsoft.com/office/officeart/2008/layout/HorizontalMultiLevelHierarchy"/>
    <dgm:cxn modelId="{F607230D-A727-4CEE-9180-D6ED3B39FE7F}" type="presParOf" srcId="{0B36E362-006B-421B-BBDA-C3AD8D9F6819}" destId="{30FF95F4-09AB-4373-A6BE-9156DDD12F2D}" srcOrd="0" destOrd="0" presId="urn:microsoft.com/office/officeart/2008/layout/HorizontalMultiLevelHierarchy"/>
    <dgm:cxn modelId="{43324BD1-0C47-4F08-B8E3-B0B5CD467A34}" type="presParOf" srcId="{B28A829F-A91B-4493-AD95-40594C65B5F4}" destId="{97FDCDF8-9E76-49EE-AC0B-1231A813A516}" srcOrd="3" destOrd="0" presId="urn:microsoft.com/office/officeart/2008/layout/HorizontalMultiLevelHierarchy"/>
    <dgm:cxn modelId="{4F384235-CA30-41A6-A900-5D9043ED69DF}" type="presParOf" srcId="{97FDCDF8-9E76-49EE-AC0B-1231A813A516}" destId="{B685DB84-C3F0-4586-91E1-D9C323CE9E24}" srcOrd="0" destOrd="0" presId="urn:microsoft.com/office/officeart/2008/layout/HorizontalMultiLevelHierarchy"/>
    <dgm:cxn modelId="{263BAD31-C0B9-4CBC-91BE-7A2C06827467}" type="presParOf" srcId="{97FDCDF8-9E76-49EE-AC0B-1231A813A516}" destId="{4BFC5845-18E2-4C4D-B9C5-64B43FCBADDE}" srcOrd="1" destOrd="0" presId="urn:microsoft.com/office/officeart/2008/layout/HorizontalMultiLevelHierarchy"/>
    <dgm:cxn modelId="{BB659014-A7DB-4B66-871D-5ACEA728BB99}" type="presParOf" srcId="{B28A829F-A91B-4493-AD95-40594C65B5F4}" destId="{1D0637FA-8026-4DBB-B91E-86EAE4F2795F}" srcOrd="4" destOrd="0" presId="urn:microsoft.com/office/officeart/2008/layout/HorizontalMultiLevelHierarchy"/>
    <dgm:cxn modelId="{32FCCFCE-4358-41A9-89A5-60277363F27D}" type="presParOf" srcId="{1D0637FA-8026-4DBB-B91E-86EAE4F2795F}" destId="{063E5344-5917-446D-9383-693A5C3229DA}" srcOrd="0" destOrd="0" presId="urn:microsoft.com/office/officeart/2008/layout/HorizontalMultiLevelHierarchy"/>
    <dgm:cxn modelId="{1C89F644-5669-4E5E-8458-36C790D3A3DE}" type="presParOf" srcId="{B28A829F-A91B-4493-AD95-40594C65B5F4}" destId="{6B67C5D9-F71B-45F6-A7E1-F822D919EC7E}" srcOrd="5" destOrd="0" presId="urn:microsoft.com/office/officeart/2008/layout/HorizontalMultiLevelHierarchy"/>
    <dgm:cxn modelId="{DD7565F9-ED5A-4CB4-9B35-B675D844E503}" type="presParOf" srcId="{6B67C5D9-F71B-45F6-A7E1-F822D919EC7E}" destId="{3731E0F2-1719-49BE-BECC-EDBC178425DD}" srcOrd="0" destOrd="0" presId="urn:microsoft.com/office/officeart/2008/layout/HorizontalMultiLevelHierarchy"/>
    <dgm:cxn modelId="{9334C239-436A-481C-AE98-05396426C551}" type="presParOf" srcId="{6B67C5D9-F71B-45F6-A7E1-F822D919EC7E}" destId="{ECDB8981-09D8-4799-A25D-9B604E7A6669}" srcOrd="1" destOrd="0" presId="urn:microsoft.com/office/officeart/2008/layout/HorizontalMultiLevelHierarchy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20EA1C-1AA5-4564-BB5E-0CEE97C599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7DCB1-F63E-41B2-9D67-A22B07E6903A}">
      <dgm:prSet phldrT="[Text]" custT="1"/>
      <dgm:spPr>
        <a:noFill/>
        <a:ln w="38100">
          <a:solidFill>
            <a:srgbClr val="FFFF00"/>
          </a:solidFill>
        </a:ln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শর্করার  কাজ  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FA1F77-E315-4E89-AABC-4105A2AD6D08}" type="parTrans" cxnId="{902F4A2A-5F5D-45A2-A27F-E621BAEE2EC8}">
      <dgm:prSet/>
      <dgm:spPr/>
      <dgm:t>
        <a:bodyPr/>
        <a:lstStyle/>
        <a:p>
          <a:endParaRPr lang="en-US"/>
        </a:p>
      </dgm:t>
    </dgm:pt>
    <dgm:pt modelId="{39D1F099-2E94-44A9-8800-6199F0C7AE6E}" type="sibTrans" cxnId="{902F4A2A-5F5D-45A2-A27F-E621BAEE2EC8}">
      <dgm:prSet/>
      <dgm:spPr/>
      <dgm:t>
        <a:bodyPr/>
        <a:lstStyle/>
        <a:p>
          <a:endParaRPr lang="en-US"/>
        </a:p>
      </dgm:t>
    </dgm:pt>
    <dgm:pt modelId="{6B12CA70-4E27-488B-8262-844CDBDA51D9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শক্তি উৎপাদন 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47C46A-C096-4FB0-8207-4D2DF7C0B4D2}" type="parTrans" cxnId="{FBA11A9C-E02D-441A-AAF8-8D931F20982F}">
      <dgm:prSet/>
      <dgm:spPr>
        <a:ln w="57150"/>
      </dgm:spPr>
      <dgm:t>
        <a:bodyPr/>
        <a:lstStyle/>
        <a:p>
          <a:endParaRPr lang="en-US"/>
        </a:p>
      </dgm:t>
    </dgm:pt>
    <dgm:pt modelId="{15FFB1CC-BAFA-4264-A032-599E101A5A07}" type="sibTrans" cxnId="{FBA11A9C-E02D-441A-AAF8-8D931F20982F}">
      <dgm:prSet/>
      <dgm:spPr/>
      <dgm:t>
        <a:bodyPr/>
        <a:lstStyle/>
        <a:p>
          <a:endParaRPr lang="en-US"/>
        </a:p>
      </dgm:t>
    </dgm:pt>
    <dgm:pt modelId="{4E85EDD8-B7B4-45D1-BCD2-4D9AB3164EF7}" type="pres">
      <dgm:prSet presAssocID="{F220EA1C-1AA5-4564-BB5E-0CEE97C599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0BB76-5E24-45FD-8E7E-C816BE23D06E}" type="pres">
      <dgm:prSet presAssocID="{4427DCB1-F63E-41B2-9D67-A22B07E6903A}" presName="root1" presStyleCnt="0"/>
      <dgm:spPr/>
    </dgm:pt>
    <dgm:pt modelId="{D9642770-5279-49FA-8F69-CBC0CAF2F726}" type="pres">
      <dgm:prSet presAssocID="{4427DCB1-F63E-41B2-9D67-A22B07E6903A}" presName="LevelOneTextNode" presStyleLbl="node0" presStyleIdx="0" presStyleCnt="1" custLinFactNeighborX="6723" custLinFactNeighborY="-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8A829F-A91B-4493-AD95-40594C65B5F4}" type="pres">
      <dgm:prSet presAssocID="{4427DCB1-F63E-41B2-9D67-A22B07E6903A}" presName="level2hierChild" presStyleCnt="0"/>
      <dgm:spPr/>
    </dgm:pt>
    <dgm:pt modelId="{1D0637FA-8026-4DBB-B91E-86EAE4F2795F}" type="pres">
      <dgm:prSet presAssocID="{6847C46A-C096-4FB0-8207-4D2DF7C0B4D2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063E5344-5917-446D-9383-693A5C3229DA}" type="pres">
      <dgm:prSet presAssocID="{6847C46A-C096-4FB0-8207-4D2DF7C0B4D2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B67C5D9-F71B-45F6-A7E1-F822D919EC7E}" type="pres">
      <dgm:prSet presAssocID="{6B12CA70-4E27-488B-8262-844CDBDA51D9}" presName="root2" presStyleCnt="0"/>
      <dgm:spPr/>
    </dgm:pt>
    <dgm:pt modelId="{3731E0F2-1719-49BE-BECC-EDBC178425DD}" type="pres">
      <dgm:prSet presAssocID="{6B12CA70-4E27-488B-8262-844CDBDA51D9}" presName="LevelTwoTextNode" presStyleLbl="node2" presStyleIdx="0" presStyleCnt="1" custScaleX="394558" custScaleY="126478" custLinFactNeighborX="74885" custLinFactNeighborY="368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B8981-09D8-4799-A25D-9B604E7A6669}" type="pres">
      <dgm:prSet presAssocID="{6B12CA70-4E27-488B-8262-844CDBDA51D9}" presName="level3hierChild" presStyleCnt="0"/>
      <dgm:spPr/>
    </dgm:pt>
  </dgm:ptLst>
  <dgm:cxnLst>
    <dgm:cxn modelId="{3EED1BDE-598E-4862-AF86-EE9A150074E3}" type="presOf" srcId="{6B12CA70-4E27-488B-8262-844CDBDA51D9}" destId="{3731E0F2-1719-49BE-BECC-EDBC178425DD}" srcOrd="0" destOrd="0" presId="urn:microsoft.com/office/officeart/2008/layout/HorizontalMultiLevelHierarchy"/>
    <dgm:cxn modelId="{902F4A2A-5F5D-45A2-A27F-E621BAEE2EC8}" srcId="{F220EA1C-1AA5-4564-BB5E-0CEE97C59947}" destId="{4427DCB1-F63E-41B2-9D67-A22B07E6903A}" srcOrd="0" destOrd="0" parTransId="{C7FA1F77-E315-4E89-AABC-4105A2AD6D08}" sibTransId="{39D1F099-2E94-44A9-8800-6199F0C7AE6E}"/>
    <dgm:cxn modelId="{B1DE1382-0D69-48C3-8AC5-C2B30563EF20}" type="presOf" srcId="{F220EA1C-1AA5-4564-BB5E-0CEE97C59947}" destId="{4E85EDD8-B7B4-45D1-BCD2-4D9AB3164EF7}" srcOrd="0" destOrd="0" presId="urn:microsoft.com/office/officeart/2008/layout/HorizontalMultiLevelHierarchy"/>
    <dgm:cxn modelId="{FBA11A9C-E02D-441A-AAF8-8D931F20982F}" srcId="{4427DCB1-F63E-41B2-9D67-A22B07E6903A}" destId="{6B12CA70-4E27-488B-8262-844CDBDA51D9}" srcOrd="0" destOrd="0" parTransId="{6847C46A-C096-4FB0-8207-4D2DF7C0B4D2}" sibTransId="{15FFB1CC-BAFA-4264-A032-599E101A5A07}"/>
    <dgm:cxn modelId="{3CC7BE13-5EC9-42A7-8CE2-B32C9E0224E5}" type="presOf" srcId="{4427DCB1-F63E-41B2-9D67-A22B07E6903A}" destId="{D9642770-5279-49FA-8F69-CBC0CAF2F726}" srcOrd="0" destOrd="0" presId="urn:microsoft.com/office/officeart/2008/layout/HorizontalMultiLevelHierarchy"/>
    <dgm:cxn modelId="{657A4BC9-A353-41A6-902E-67DC872390F4}" type="presOf" srcId="{6847C46A-C096-4FB0-8207-4D2DF7C0B4D2}" destId="{063E5344-5917-446D-9383-693A5C3229DA}" srcOrd="1" destOrd="0" presId="urn:microsoft.com/office/officeart/2008/layout/HorizontalMultiLevelHierarchy"/>
    <dgm:cxn modelId="{B7C637DB-2FA6-46BF-8860-DE535A95CC42}" type="presOf" srcId="{6847C46A-C096-4FB0-8207-4D2DF7C0B4D2}" destId="{1D0637FA-8026-4DBB-B91E-86EAE4F2795F}" srcOrd="0" destOrd="0" presId="urn:microsoft.com/office/officeart/2008/layout/HorizontalMultiLevelHierarchy"/>
    <dgm:cxn modelId="{034BE370-A59A-43C7-B975-1580EB6B5B83}" type="presParOf" srcId="{4E85EDD8-B7B4-45D1-BCD2-4D9AB3164EF7}" destId="{57F0BB76-5E24-45FD-8E7E-C816BE23D06E}" srcOrd="0" destOrd="0" presId="urn:microsoft.com/office/officeart/2008/layout/HorizontalMultiLevelHierarchy"/>
    <dgm:cxn modelId="{987F042B-1BE9-4479-AB22-1821C2EC9E3E}" type="presParOf" srcId="{57F0BB76-5E24-45FD-8E7E-C816BE23D06E}" destId="{D9642770-5279-49FA-8F69-CBC0CAF2F726}" srcOrd="0" destOrd="0" presId="urn:microsoft.com/office/officeart/2008/layout/HorizontalMultiLevelHierarchy"/>
    <dgm:cxn modelId="{84F82F95-55A9-4F1D-84F8-E96182B91EE4}" type="presParOf" srcId="{57F0BB76-5E24-45FD-8E7E-C816BE23D06E}" destId="{B28A829F-A91B-4493-AD95-40594C65B5F4}" srcOrd="1" destOrd="0" presId="urn:microsoft.com/office/officeart/2008/layout/HorizontalMultiLevelHierarchy"/>
    <dgm:cxn modelId="{BB659014-A7DB-4B66-871D-5ACEA728BB99}" type="presParOf" srcId="{B28A829F-A91B-4493-AD95-40594C65B5F4}" destId="{1D0637FA-8026-4DBB-B91E-86EAE4F2795F}" srcOrd="0" destOrd="0" presId="urn:microsoft.com/office/officeart/2008/layout/HorizontalMultiLevelHierarchy"/>
    <dgm:cxn modelId="{32FCCFCE-4358-41A9-89A5-60277363F27D}" type="presParOf" srcId="{1D0637FA-8026-4DBB-B91E-86EAE4F2795F}" destId="{063E5344-5917-446D-9383-693A5C3229DA}" srcOrd="0" destOrd="0" presId="urn:microsoft.com/office/officeart/2008/layout/HorizontalMultiLevelHierarchy"/>
    <dgm:cxn modelId="{1C89F644-5669-4E5E-8458-36C790D3A3DE}" type="presParOf" srcId="{B28A829F-A91B-4493-AD95-40594C65B5F4}" destId="{6B67C5D9-F71B-45F6-A7E1-F822D919EC7E}" srcOrd="1" destOrd="0" presId="urn:microsoft.com/office/officeart/2008/layout/HorizontalMultiLevelHierarchy"/>
    <dgm:cxn modelId="{DD7565F9-ED5A-4CB4-9B35-B675D844E503}" type="presParOf" srcId="{6B67C5D9-F71B-45F6-A7E1-F822D919EC7E}" destId="{3731E0F2-1719-49BE-BECC-EDBC178425DD}" srcOrd="0" destOrd="0" presId="urn:microsoft.com/office/officeart/2008/layout/HorizontalMultiLevelHierarchy"/>
    <dgm:cxn modelId="{9334C239-436A-481C-AE98-05396426C551}" type="presParOf" srcId="{6B67C5D9-F71B-45F6-A7E1-F822D919EC7E}" destId="{ECDB8981-09D8-4799-A25D-9B604E7A6669}" srcOrd="1" destOrd="0" presId="urn:microsoft.com/office/officeart/2008/layout/HorizontalMultiLevelHierarchy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20EA1C-1AA5-4564-BB5E-0CEE97C599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7DCB1-F63E-41B2-9D67-A22B07E6903A}">
      <dgm:prSet phldrT="[Text]" custT="1"/>
      <dgm:spPr>
        <a:noFill/>
        <a:ln w="38100">
          <a:solidFill>
            <a:srgbClr val="FFFF00"/>
          </a:solidFill>
        </a:ln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স্নেহের  কাজ  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FA1F77-E315-4E89-AABC-4105A2AD6D08}" type="parTrans" cxnId="{902F4A2A-5F5D-45A2-A27F-E621BAEE2EC8}">
      <dgm:prSet/>
      <dgm:spPr/>
      <dgm:t>
        <a:bodyPr/>
        <a:lstStyle/>
        <a:p>
          <a:endParaRPr lang="en-US"/>
        </a:p>
      </dgm:t>
    </dgm:pt>
    <dgm:pt modelId="{39D1F099-2E94-44A9-8800-6199F0C7AE6E}" type="sibTrans" cxnId="{902F4A2A-5F5D-45A2-A27F-E621BAEE2EC8}">
      <dgm:prSet/>
      <dgm:spPr/>
      <dgm:t>
        <a:bodyPr/>
        <a:lstStyle/>
        <a:p>
          <a:endParaRPr lang="en-US"/>
        </a:p>
      </dgm:t>
    </dgm:pt>
    <dgm:pt modelId="{6B12CA70-4E27-488B-8262-844CDBDA51D9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তাপ ও শক্তি উৎপাদন 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47C46A-C096-4FB0-8207-4D2DF7C0B4D2}" type="parTrans" cxnId="{FBA11A9C-E02D-441A-AAF8-8D931F20982F}">
      <dgm:prSet/>
      <dgm:spPr>
        <a:ln w="57150"/>
      </dgm:spPr>
      <dgm:t>
        <a:bodyPr/>
        <a:lstStyle/>
        <a:p>
          <a:endParaRPr lang="en-US"/>
        </a:p>
      </dgm:t>
    </dgm:pt>
    <dgm:pt modelId="{15FFB1CC-BAFA-4264-A032-599E101A5A07}" type="sibTrans" cxnId="{FBA11A9C-E02D-441A-AAF8-8D931F20982F}">
      <dgm:prSet/>
      <dgm:spPr/>
      <dgm:t>
        <a:bodyPr/>
        <a:lstStyle/>
        <a:p>
          <a:endParaRPr lang="en-US"/>
        </a:p>
      </dgm:t>
    </dgm:pt>
    <dgm:pt modelId="{4E85EDD8-B7B4-45D1-BCD2-4D9AB3164EF7}" type="pres">
      <dgm:prSet presAssocID="{F220EA1C-1AA5-4564-BB5E-0CEE97C599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0BB76-5E24-45FD-8E7E-C816BE23D06E}" type="pres">
      <dgm:prSet presAssocID="{4427DCB1-F63E-41B2-9D67-A22B07E6903A}" presName="root1" presStyleCnt="0"/>
      <dgm:spPr/>
    </dgm:pt>
    <dgm:pt modelId="{D9642770-5279-49FA-8F69-CBC0CAF2F726}" type="pres">
      <dgm:prSet presAssocID="{4427DCB1-F63E-41B2-9D67-A22B07E6903A}" presName="LevelOneTextNode" presStyleLbl="node0" presStyleIdx="0" presStyleCnt="1" custLinFactNeighborX="6723" custLinFactNeighborY="-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8A829F-A91B-4493-AD95-40594C65B5F4}" type="pres">
      <dgm:prSet presAssocID="{4427DCB1-F63E-41B2-9D67-A22B07E6903A}" presName="level2hierChild" presStyleCnt="0"/>
      <dgm:spPr/>
    </dgm:pt>
    <dgm:pt modelId="{1D0637FA-8026-4DBB-B91E-86EAE4F2795F}" type="pres">
      <dgm:prSet presAssocID="{6847C46A-C096-4FB0-8207-4D2DF7C0B4D2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063E5344-5917-446D-9383-693A5C3229DA}" type="pres">
      <dgm:prSet presAssocID="{6847C46A-C096-4FB0-8207-4D2DF7C0B4D2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B67C5D9-F71B-45F6-A7E1-F822D919EC7E}" type="pres">
      <dgm:prSet presAssocID="{6B12CA70-4E27-488B-8262-844CDBDA51D9}" presName="root2" presStyleCnt="0"/>
      <dgm:spPr/>
    </dgm:pt>
    <dgm:pt modelId="{3731E0F2-1719-49BE-BECC-EDBC178425DD}" type="pres">
      <dgm:prSet presAssocID="{6B12CA70-4E27-488B-8262-844CDBDA51D9}" presName="LevelTwoTextNode" presStyleLbl="node2" presStyleIdx="0" presStyleCnt="1" custScaleX="394558" custScaleY="126478" custLinFactNeighborX="74885" custLinFactNeighborY="368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B8981-09D8-4799-A25D-9B604E7A6669}" type="pres">
      <dgm:prSet presAssocID="{6B12CA70-4E27-488B-8262-844CDBDA51D9}" presName="level3hierChild" presStyleCnt="0"/>
      <dgm:spPr/>
    </dgm:pt>
  </dgm:ptLst>
  <dgm:cxnLst>
    <dgm:cxn modelId="{3EED1BDE-598E-4862-AF86-EE9A150074E3}" type="presOf" srcId="{6B12CA70-4E27-488B-8262-844CDBDA51D9}" destId="{3731E0F2-1719-49BE-BECC-EDBC178425DD}" srcOrd="0" destOrd="0" presId="urn:microsoft.com/office/officeart/2008/layout/HorizontalMultiLevelHierarchy"/>
    <dgm:cxn modelId="{902F4A2A-5F5D-45A2-A27F-E621BAEE2EC8}" srcId="{F220EA1C-1AA5-4564-BB5E-0CEE97C59947}" destId="{4427DCB1-F63E-41B2-9D67-A22B07E6903A}" srcOrd="0" destOrd="0" parTransId="{C7FA1F77-E315-4E89-AABC-4105A2AD6D08}" sibTransId="{39D1F099-2E94-44A9-8800-6199F0C7AE6E}"/>
    <dgm:cxn modelId="{B1DE1382-0D69-48C3-8AC5-C2B30563EF20}" type="presOf" srcId="{F220EA1C-1AA5-4564-BB5E-0CEE97C59947}" destId="{4E85EDD8-B7B4-45D1-BCD2-4D9AB3164EF7}" srcOrd="0" destOrd="0" presId="urn:microsoft.com/office/officeart/2008/layout/HorizontalMultiLevelHierarchy"/>
    <dgm:cxn modelId="{FBA11A9C-E02D-441A-AAF8-8D931F20982F}" srcId="{4427DCB1-F63E-41B2-9D67-A22B07E6903A}" destId="{6B12CA70-4E27-488B-8262-844CDBDA51D9}" srcOrd="0" destOrd="0" parTransId="{6847C46A-C096-4FB0-8207-4D2DF7C0B4D2}" sibTransId="{15FFB1CC-BAFA-4264-A032-599E101A5A07}"/>
    <dgm:cxn modelId="{3CC7BE13-5EC9-42A7-8CE2-B32C9E0224E5}" type="presOf" srcId="{4427DCB1-F63E-41B2-9D67-A22B07E6903A}" destId="{D9642770-5279-49FA-8F69-CBC0CAF2F726}" srcOrd="0" destOrd="0" presId="urn:microsoft.com/office/officeart/2008/layout/HorizontalMultiLevelHierarchy"/>
    <dgm:cxn modelId="{657A4BC9-A353-41A6-902E-67DC872390F4}" type="presOf" srcId="{6847C46A-C096-4FB0-8207-4D2DF7C0B4D2}" destId="{063E5344-5917-446D-9383-693A5C3229DA}" srcOrd="1" destOrd="0" presId="urn:microsoft.com/office/officeart/2008/layout/HorizontalMultiLevelHierarchy"/>
    <dgm:cxn modelId="{B7C637DB-2FA6-46BF-8860-DE535A95CC42}" type="presOf" srcId="{6847C46A-C096-4FB0-8207-4D2DF7C0B4D2}" destId="{1D0637FA-8026-4DBB-B91E-86EAE4F2795F}" srcOrd="0" destOrd="0" presId="urn:microsoft.com/office/officeart/2008/layout/HorizontalMultiLevelHierarchy"/>
    <dgm:cxn modelId="{034BE370-A59A-43C7-B975-1580EB6B5B83}" type="presParOf" srcId="{4E85EDD8-B7B4-45D1-BCD2-4D9AB3164EF7}" destId="{57F0BB76-5E24-45FD-8E7E-C816BE23D06E}" srcOrd="0" destOrd="0" presId="urn:microsoft.com/office/officeart/2008/layout/HorizontalMultiLevelHierarchy"/>
    <dgm:cxn modelId="{987F042B-1BE9-4479-AB22-1821C2EC9E3E}" type="presParOf" srcId="{57F0BB76-5E24-45FD-8E7E-C816BE23D06E}" destId="{D9642770-5279-49FA-8F69-CBC0CAF2F726}" srcOrd="0" destOrd="0" presId="urn:microsoft.com/office/officeart/2008/layout/HorizontalMultiLevelHierarchy"/>
    <dgm:cxn modelId="{84F82F95-55A9-4F1D-84F8-E96182B91EE4}" type="presParOf" srcId="{57F0BB76-5E24-45FD-8E7E-C816BE23D06E}" destId="{B28A829F-A91B-4493-AD95-40594C65B5F4}" srcOrd="1" destOrd="0" presId="urn:microsoft.com/office/officeart/2008/layout/HorizontalMultiLevelHierarchy"/>
    <dgm:cxn modelId="{BB659014-A7DB-4B66-871D-5ACEA728BB99}" type="presParOf" srcId="{B28A829F-A91B-4493-AD95-40594C65B5F4}" destId="{1D0637FA-8026-4DBB-B91E-86EAE4F2795F}" srcOrd="0" destOrd="0" presId="urn:microsoft.com/office/officeart/2008/layout/HorizontalMultiLevelHierarchy"/>
    <dgm:cxn modelId="{32FCCFCE-4358-41A9-89A5-60277363F27D}" type="presParOf" srcId="{1D0637FA-8026-4DBB-B91E-86EAE4F2795F}" destId="{063E5344-5917-446D-9383-693A5C3229DA}" srcOrd="0" destOrd="0" presId="urn:microsoft.com/office/officeart/2008/layout/HorizontalMultiLevelHierarchy"/>
    <dgm:cxn modelId="{1C89F644-5669-4E5E-8458-36C790D3A3DE}" type="presParOf" srcId="{B28A829F-A91B-4493-AD95-40594C65B5F4}" destId="{6B67C5D9-F71B-45F6-A7E1-F822D919EC7E}" srcOrd="1" destOrd="0" presId="urn:microsoft.com/office/officeart/2008/layout/HorizontalMultiLevelHierarchy"/>
    <dgm:cxn modelId="{DD7565F9-ED5A-4CB4-9B35-B675D844E503}" type="presParOf" srcId="{6B67C5D9-F71B-45F6-A7E1-F822D919EC7E}" destId="{3731E0F2-1719-49BE-BECC-EDBC178425DD}" srcOrd="0" destOrd="0" presId="urn:microsoft.com/office/officeart/2008/layout/HorizontalMultiLevelHierarchy"/>
    <dgm:cxn modelId="{9334C239-436A-481C-AE98-05396426C551}" type="presParOf" srcId="{6B67C5D9-F71B-45F6-A7E1-F822D919EC7E}" destId="{ECDB8981-09D8-4799-A25D-9B604E7A6669}" srcOrd="1" destOrd="0" presId="urn:microsoft.com/office/officeart/2008/layout/HorizontalMultiLevelHierarchy"/>
  </dgm:cxnLst>
  <dgm:bg/>
  <dgm:whole>
    <a:ln w="57150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20EA1C-1AA5-4564-BB5E-0CEE97C599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7DCB1-F63E-41B2-9D67-A22B07E6903A}">
      <dgm:prSet phldrT="[Text]" custT="1"/>
      <dgm:spPr>
        <a:noFill/>
        <a:ln w="38100">
          <a:solidFill>
            <a:srgbClr val="FFFF00"/>
          </a:solidFill>
        </a:ln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ভিটামিনের  কাজ  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FA1F77-E315-4E89-AABC-4105A2AD6D08}" type="parTrans" cxnId="{902F4A2A-5F5D-45A2-A27F-E621BAEE2EC8}">
      <dgm:prSet/>
      <dgm:spPr/>
      <dgm:t>
        <a:bodyPr/>
        <a:lstStyle/>
        <a:p>
          <a:endParaRPr lang="en-US"/>
        </a:p>
      </dgm:t>
    </dgm:pt>
    <dgm:pt modelId="{39D1F099-2E94-44A9-8800-6199F0C7AE6E}" type="sibTrans" cxnId="{902F4A2A-5F5D-45A2-A27F-E621BAEE2EC8}">
      <dgm:prSet/>
      <dgm:spPr/>
      <dgm:t>
        <a:bodyPr/>
        <a:lstStyle/>
        <a:p>
          <a:endParaRPr lang="en-US"/>
        </a:p>
      </dgm:t>
    </dgm:pt>
    <dgm:pt modelId="{9A8D8652-1B6E-4E32-869B-5AA50FE1E331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রোগ প্রতিরোধ  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1B7AEE-09C6-4389-A1BE-067F83F0F448}" type="parTrans" cxnId="{E1729564-50D3-4647-BFE4-A3C8C0B4D492}">
      <dgm:prSet/>
      <dgm:spPr>
        <a:ln w="57150"/>
      </dgm:spPr>
      <dgm:t>
        <a:bodyPr/>
        <a:lstStyle/>
        <a:p>
          <a:endParaRPr lang="en-US"/>
        </a:p>
      </dgm:t>
    </dgm:pt>
    <dgm:pt modelId="{4D19FD50-8C03-437B-9F67-439185284A57}" type="sibTrans" cxnId="{E1729564-50D3-4647-BFE4-A3C8C0B4D492}">
      <dgm:prSet/>
      <dgm:spPr/>
      <dgm:t>
        <a:bodyPr/>
        <a:lstStyle/>
        <a:p>
          <a:endParaRPr lang="en-US"/>
        </a:p>
      </dgm:t>
    </dgm:pt>
    <dgm:pt modelId="{F4262EB0-D2CA-455E-A45B-3FEC04D4AA98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২।শক্তি বৃদ্ধি 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E51ACE-F6A3-4DFD-9597-AB0F4ACE0BBC}" type="parTrans" cxnId="{9272715E-A99A-4499-85A4-D492CD7873D8}">
      <dgm:prSet/>
      <dgm:spPr>
        <a:ln w="57150"/>
      </dgm:spPr>
      <dgm:t>
        <a:bodyPr/>
        <a:lstStyle/>
        <a:p>
          <a:endParaRPr lang="en-US"/>
        </a:p>
      </dgm:t>
    </dgm:pt>
    <dgm:pt modelId="{36D96F23-E365-417D-AA4E-F76F07A28729}" type="sibTrans" cxnId="{9272715E-A99A-4499-85A4-D492CD7873D8}">
      <dgm:prSet/>
      <dgm:spPr/>
      <dgm:t>
        <a:bodyPr/>
        <a:lstStyle/>
        <a:p>
          <a:endParaRPr lang="en-US"/>
        </a:p>
      </dgm:t>
    </dgm:pt>
    <dgm:pt modelId="{6B12CA70-4E27-488B-8262-844CDBDA51D9}">
      <dgm:prSet phldrT="[Text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bn-BD" sz="360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রাসায়নিক বিক্রিয়ায় উদ্দীপনা দান ।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47C46A-C096-4FB0-8207-4D2DF7C0B4D2}" type="parTrans" cxnId="{FBA11A9C-E02D-441A-AAF8-8D931F20982F}">
      <dgm:prSet/>
      <dgm:spPr>
        <a:ln w="57150"/>
      </dgm:spPr>
      <dgm:t>
        <a:bodyPr/>
        <a:lstStyle/>
        <a:p>
          <a:endParaRPr lang="en-US"/>
        </a:p>
      </dgm:t>
    </dgm:pt>
    <dgm:pt modelId="{15FFB1CC-BAFA-4264-A032-599E101A5A07}" type="sibTrans" cxnId="{FBA11A9C-E02D-441A-AAF8-8D931F20982F}">
      <dgm:prSet/>
      <dgm:spPr/>
      <dgm:t>
        <a:bodyPr/>
        <a:lstStyle/>
        <a:p>
          <a:endParaRPr lang="en-US"/>
        </a:p>
      </dgm:t>
    </dgm:pt>
    <dgm:pt modelId="{4E85EDD8-B7B4-45D1-BCD2-4D9AB3164EF7}" type="pres">
      <dgm:prSet presAssocID="{F220EA1C-1AA5-4564-BB5E-0CEE97C599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0BB76-5E24-45FD-8E7E-C816BE23D06E}" type="pres">
      <dgm:prSet presAssocID="{4427DCB1-F63E-41B2-9D67-A22B07E6903A}" presName="root1" presStyleCnt="0"/>
      <dgm:spPr/>
    </dgm:pt>
    <dgm:pt modelId="{D9642770-5279-49FA-8F69-CBC0CAF2F726}" type="pres">
      <dgm:prSet presAssocID="{4427DCB1-F63E-41B2-9D67-A22B07E6903A}" presName="LevelOneTextNode" presStyleLbl="node0" presStyleIdx="0" presStyleCnt="1" custLinFactNeighborX="6723" custLinFactNeighborY="-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8A829F-A91B-4493-AD95-40594C65B5F4}" type="pres">
      <dgm:prSet presAssocID="{4427DCB1-F63E-41B2-9D67-A22B07E6903A}" presName="level2hierChild" presStyleCnt="0"/>
      <dgm:spPr/>
    </dgm:pt>
    <dgm:pt modelId="{6CE46075-BF8A-4CB3-B20D-40AF57DDF6CF}" type="pres">
      <dgm:prSet presAssocID="{5D1B7AEE-09C6-4389-A1BE-067F83F0F44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07663D3-6ABA-470B-B44C-CFE4FC4E2F4E}" type="pres">
      <dgm:prSet presAssocID="{5D1B7AEE-09C6-4389-A1BE-067F83F0F44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C33C75B-F434-4A55-B5C7-B06ABDC77AE8}" type="pres">
      <dgm:prSet presAssocID="{9A8D8652-1B6E-4E32-869B-5AA50FE1E331}" presName="root2" presStyleCnt="0"/>
      <dgm:spPr/>
    </dgm:pt>
    <dgm:pt modelId="{71351B7B-2057-45B2-814E-1E583185E24A}" type="pres">
      <dgm:prSet presAssocID="{9A8D8652-1B6E-4E32-869B-5AA50FE1E331}" presName="LevelTwoTextNode" presStyleLbl="node2" presStyleIdx="0" presStyleCnt="3" custAng="0" custFlipHor="1" custScaleX="142612" custScaleY="108262" custLinFactNeighborX="50553" custLinFactNeighborY="-53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DA8CEA-7EDE-4CC6-A560-D2DA4ABC3ED1}" type="pres">
      <dgm:prSet presAssocID="{9A8D8652-1B6E-4E32-869B-5AA50FE1E331}" presName="level3hierChild" presStyleCnt="0"/>
      <dgm:spPr/>
    </dgm:pt>
    <dgm:pt modelId="{0B36E362-006B-421B-BBDA-C3AD8D9F6819}" type="pres">
      <dgm:prSet presAssocID="{CFE51ACE-F6A3-4DFD-9597-AB0F4ACE0BB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0FF95F4-09AB-4373-A6BE-9156DDD12F2D}" type="pres">
      <dgm:prSet presAssocID="{CFE51ACE-F6A3-4DFD-9597-AB0F4ACE0BB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7FDCDF8-9E76-49EE-AC0B-1231A813A516}" type="pres">
      <dgm:prSet presAssocID="{F4262EB0-D2CA-455E-A45B-3FEC04D4AA98}" presName="root2" presStyleCnt="0"/>
      <dgm:spPr/>
    </dgm:pt>
    <dgm:pt modelId="{B685DB84-C3F0-4586-91E1-D9C323CE9E24}" type="pres">
      <dgm:prSet presAssocID="{F4262EB0-D2CA-455E-A45B-3FEC04D4AA98}" presName="LevelTwoTextNode" presStyleLbl="node2" presStyleIdx="1" presStyleCnt="3" custAng="0" custScaleX="113732" custScaleY="86527" custLinFactNeighborX="37136" custLinFactNeighborY="16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C5845-18E2-4C4D-B9C5-64B43FCBADDE}" type="pres">
      <dgm:prSet presAssocID="{F4262EB0-D2CA-455E-A45B-3FEC04D4AA98}" presName="level3hierChild" presStyleCnt="0"/>
      <dgm:spPr/>
    </dgm:pt>
    <dgm:pt modelId="{1D0637FA-8026-4DBB-B91E-86EAE4F2795F}" type="pres">
      <dgm:prSet presAssocID="{6847C46A-C096-4FB0-8207-4D2DF7C0B4D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63E5344-5917-446D-9383-693A5C3229DA}" type="pres">
      <dgm:prSet presAssocID="{6847C46A-C096-4FB0-8207-4D2DF7C0B4D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B67C5D9-F71B-45F6-A7E1-F822D919EC7E}" type="pres">
      <dgm:prSet presAssocID="{6B12CA70-4E27-488B-8262-844CDBDA51D9}" presName="root2" presStyleCnt="0"/>
      <dgm:spPr/>
    </dgm:pt>
    <dgm:pt modelId="{3731E0F2-1719-49BE-BECC-EDBC178425DD}" type="pres">
      <dgm:prSet presAssocID="{6B12CA70-4E27-488B-8262-844CDBDA51D9}" presName="LevelTwoTextNode" presStyleLbl="node2" presStyleIdx="2" presStyleCnt="3" custScaleX="269817" custLinFactNeighborX="50553" custLinFactNeighborY="42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B8981-09D8-4799-A25D-9B604E7A6669}" type="pres">
      <dgm:prSet presAssocID="{6B12CA70-4E27-488B-8262-844CDBDA51D9}" presName="level3hierChild" presStyleCnt="0"/>
      <dgm:spPr/>
    </dgm:pt>
  </dgm:ptLst>
  <dgm:cxnLst>
    <dgm:cxn modelId="{902F4A2A-5F5D-45A2-A27F-E621BAEE2EC8}" srcId="{F220EA1C-1AA5-4564-BB5E-0CEE97C59947}" destId="{4427DCB1-F63E-41B2-9D67-A22B07E6903A}" srcOrd="0" destOrd="0" parTransId="{C7FA1F77-E315-4E89-AABC-4105A2AD6D08}" sibTransId="{39D1F099-2E94-44A9-8800-6199F0C7AE6E}"/>
    <dgm:cxn modelId="{E1729564-50D3-4647-BFE4-A3C8C0B4D492}" srcId="{4427DCB1-F63E-41B2-9D67-A22B07E6903A}" destId="{9A8D8652-1B6E-4E32-869B-5AA50FE1E331}" srcOrd="0" destOrd="0" parTransId="{5D1B7AEE-09C6-4389-A1BE-067F83F0F448}" sibTransId="{4D19FD50-8C03-437B-9F67-439185284A57}"/>
    <dgm:cxn modelId="{423A64F6-FC38-47F1-A333-6875830B078C}" type="presOf" srcId="{CFE51ACE-F6A3-4DFD-9597-AB0F4ACE0BBC}" destId="{0B36E362-006B-421B-BBDA-C3AD8D9F6819}" srcOrd="0" destOrd="0" presId="urn:microsoft.com/office/officeart/2008/layout/HorizontalMultiLevelHierarchy"/>
    <dgm:cxn modelId="{9272715E-A99A-4499-85A4-D492CD7873D8}" srcId="{4427DCB1-F63E-41B2-9D67-A22B07E6903A}" destId="{F4262EB0-D2CA-455E-A45B-3FEC04D4AA98}" srcOrd="1" destOrd="0" parTransId="{CFE51ACE-F6A3-4DFD-9597-AB0F4ACE0BBC}" sibTransId="{36D96F23-E365-417D-AA4E-F76F07A28729}"/>
    <dgm:cxn modelId="{3EED1BDE-598E-4862-AF86-EE9A150074E3}" type="presOf" srcId="{6B12CA70-4E27-488B-8262-844CDBDA51D9}" destId="{3731E0F2-1719-49BE-BECC-EDBC178425DD}" srcOrd="0" destOrd="0" presId="urn:microsoft.com/office/officeart/2008/layout/HorizontalMultiLevelHierarchy"/>
    <dgm:cxn modelId="{21835714-9703-41BE-8CA2-659F5E2B65B7}" type="presOf" srcId="{5D1B7AEE-09C6-4389-A1BE-067F83F0F448}" destId="{307663D3-6ABA-470B-B44C-CFE4FC4E2F4E}" srcOrd="1" destOrd="0" presId="urn:microsoft.com/office/officeart/2008/layout/HorizontalMultiLevelHierarchy"/>
    <dgm:cxn modelId="{7A133BDF-B6A5-4E67-8FE5-092175A27C1B}" type="presOf" srcId="{5D1B7AEE-09C6-4389-A1BE-067F83F0F448}" destId="{6CE46075-BF8A-4CB3-B20D-40AF57DDF6CF}" srcOrd="0" destOrd="0" presId="urn:microsoft.com/office/officeart/2008/layout/HorizontalMultiLevelHierarchy"/>
    <dgm:cxn modelId="{9E749CC1-12E3-47CF-90A4-E97BC2486455}" type="presOf" srcId="{9A8D8652-1B6E-4E32-869B-5AA50FE1E331}" destId="{71351B7B-2057-45B2-814E-1E583185E24A}" srcOrd="0" destOrd="0" presId="urn:microsoft.com/office/officeart/2008/layout/HorizontalMultiLevelHierarchy"/>
    <dgm:cxn modelId="{07F3BCDC-190D-45B6-992A-BA8A84B9F0C6}" type="presOf" srcId="{F4262EB0-D2CA-455E-A45B-3FEC04D4AA98}" destId="{B685DB84-C3F0-4586-91E1-D9C323CE9E24}" srcOrd="0" destOrd="0" presId="urn:microsoft.com/office/officeart/2008/layout/HorizontalMultiLevelHierarchy"/>
    <dgm:cxn modelId="{FBA11A9C-E02D-441A-AAF8-8D931F20982F}" srcId="{4427DCB1-F63E-41B2-9D67-A22B07E6903A}" destId="{6B12CA70-4E27-488B-8262-844CDBDA51D9}" srcOrd="2" destOrd="0" parTransId="{6847C46A-C096-4FB0-8207-4D2DF7C0B4D2}" sibTransId="{15FFB1CC-BAFA-4264-A032-599E101A5A07}"/>
    <dgm:cxn modelId="{657A4BC9-A353-41A6-902E-67DC872390F4}" type="presOf" srcId="{6847C46A-C096-4FB0-8207-4D2DF7C0B4D2}" destId="{063E5344-5917-446D-9383-693A5C3229DA}" srcOrd="1" destOrd="0" presId="urn:microsoft.com/office/officeart/2008/layout/HorizontalMultiLevelHierarchy"/>
    <dgm:cxn modelId="{BAF0EEDE-9026-49EA-AEDA-ADE629DAC916}" type="presOf" srcId="{CFE51ACE-F6A3-4DFD-9597-AB0F4ACE0BBC}" destId="{30FF95F4-09AB-4373-A6BE-9156DDD12F2D}" srcOrd="1" destOrd="0" presId="urn:microsoft.com/office/officeart/2008/layout/HorizontalMultiLevelHierarchy"/>
    <dgm:cxn modelId="{B1DE1382-0D69-48C3-8AC5-C2B30563EF20}" type="presOf" srcId="{F220EA1C-1AA5-4564-BB5E-0CEE97C59947}" destId="{4E85EDD8-B7B4-45D1-BCD2-4D9AB3164EF7}" srcOrd="0" destOrd="0" presId="urn:microsoft.com/office/officeart/2008/layout/HorizontalMultiLevelHierarchy"/>
    <dgm:cxn modelId="{B7C637DB-2FA6-46BF-8860-DE535A95CC42}" type="presOf" srcId="{6847C46A-C096-4FB0-8207-4D2DF7C0B4D2}" destId="{1D0637FA-8026-4DBB-B91E-86EAE4F2795F}" srcOrd="0" destOrd="0" presId="urn:microsoft.com/office/officeart/2008/layout/HorizontalMultiLevelHierarchy"/>
    <dgm:cxn modelId="{3CC7BE13-5EC9-42A7-8CE2-B32C9E0224E5}" type="presOf" srcId="{4427DCB1-F63E-41B2-9D67-A22B07E6903A}" destId="{D9642770-5279-49FA-8F69-CBC0CAF2F726}" srcOrd="0" destOrd="0" presId="urn:microsoft.com/office/officeart/2008/layout/HorizontalMultiLevelHierarchy"/>
    <dgm:cxn modelId="{034BE370-A59A-43C7-B975-1580EB6B5B83}" type="presParOf" srcId="{4E85EDD8-B7B4-45D1-BCD2-4D9AB3164EF7}" destId="{57F0BB76-5E24-45FD-8E7E-C816BE23D06E}" srcOrd="0" destOrd="0" presId="urn:microsoft.com/office/officeart/2008/layout/HorizontalMultiLevelHierarchy"/>
    <dgm:cxn modelId="{987F042B-1BE9-4479-AB22-1821C2EC9E3E}" type="presParOf" srcId="{57F0BB76-5E24-45FD-8E7E-C816BE23D06E}" destId="{D9642770-5279-49FA-8F69-CBC0CAF2F726}" srcOrd="0" destOrd="0" presId="urn:microsoft.com/office/officeart/2008/layout/HorizontalMultiLevelHierarchy"/>
    <dgm:cxn modelId="{84F82F95-55A9-4F1D-84F8-E96182B91EE4}" type="presParOf" srcId="{57F0BB76-5E24-45FD-8E7E-C816BE23D06E}" destId="{B28A829F-A91B-4493-AD95-40594C65B5F4}" srcOrd="1" destOrd="0" presId="urn:microsoft.com/office/officeart/2008/layout/HorizontalMultiLevelHierarchy"/>
    <dgm:cxn modelId="{64CE7BA0-662C-44B2-9D47-913458A4F7C0}" type="presParOf" srcId="{B28A829F-A91B-4493-AD95-40594C65B5F4}" destId="{6CE46075-BF8A-4CB3-B20D-40AF57DDF6CF}" srcOrd="0" destOrd="0" presId="urn:microsoft.com/office/officeart/2008/layout/HorizontalMultiLevelHierarchy"/>
    <dgm:cxn modelId="{21041968-D6A6-4EE0-B011-CFBAF9A34D17}" type="presParOf" srcId="{6CE46075-BF8A-4CB3-B20D-40AF57DDF6CF}" destId="{307663D3-6ABA-470B-B44C-CFE4FC4E2F4E}" srcOrd="0" destOrd="0" presId="urn:microsoft.com/office/officeart/2008/layout/HorizontalMultiLevelHierarchy"/>
    <dgm:cxn modelId="{D4E5A4DA-E291-4723-8453-FDE8C0661BA4}" type="presParOf" srcId="{B28A829F-A91B-4493-AD95-40594C65B5F4}" destId="{CC33C75B-F434-4A55-B5C7-B06ABDC77AE8}" srcOrd="1" destOrd="0" presId="urn:microsoft.com/office/officeart/2008/layout/HorizontalMultiLevelHierarchy"/>
    <dgm:cxn modelId="{DA0F3198-285B-4B5F-878F-2D57654CE247}" type="presParOf" srcId="{CC33C75B-F434-4A55-B5C7-B06ABDC77AE8}" destId="{71351B7B-2057-45B2-814E-1E583185E24A}" srcOrd="0" destOrd="0" presId="urn:microsoft.com/office/officeart/2008/layout/HorizontalMultiLevelHierarchy"/>
    <dgm:cxn modelId="{158B2F0A-85BF-418C-96D1-5F06E0A51F1E}" type="presParOf" srcId="{CC33C75B-F434-4A55-B5C7-B06ABDC77AE8}" destId="{C3DA8CEA-7EDE-4CC6-A560-D2DA4ABC3ED1}" srcOrd="1" destOrd="0" presId="urn:microsoft.com/office/officeart/2008/layout/HorizontalMultiLevelHierarchy"/>
    <dgm:cxn modelId="{B32AF3D2-0F6B-44CB-ABD9-B26F8984E925}" type="presParOf" srcId="{B28A829F-A91B-4493-AD95-40594C65B5F4}" destId="{0B36E362-006B-421B-BBDA-C3AD8D9F6819}" srcOrd="2" destOrd="0" presId="urn:microsoft.com/office/officeart/2008/layout/HorizontalMultiLevelHierarchy"/>
    <dgm:cxn modelId="{F607230D-A727-4CEE-9180-D6ED3B39FE7F}" type="presParOf" srcId="{0B36E362-006B-421B-BBDA-C3AD8D9F6819}" destId="{30FF95F4-09AB-4373-A6BE-9156DDD12F2D}" srcOrd="0" destOrd="0" presId="urn:microsoft.com/office/officeart/2008/layout/HorizontalMultiLevelHierarchy"/>
    <dgm:cxn modelId="{43324BD1-0C47-4F08-B8E3-B0B5CD467A34}" type="presParOf" srcId="{B28A829F-A91B-4493-AD95-40594C65B5F4}" destId="{97FDCDF8-9E76-49EE-AC0B-1231A813A516}" srcOrd="3" destOrd="0" presId="urn:microsoft.com/office/officeart/2008/layout/HorizontalMultiLevelHierarchy"/>
    <dgm:cxn modelId="{4F384235-CA30-41A6-A900-5D9043ED69DF}" type="presParOf" srcId="{97FDCDF8-9E76-49EE-AC0B-1231A813A516}" destId="{B685DB84-C3F0-4586-91E1-D9C323CE9E24}" srcOrd="0" destOrd="0" presId="urn:microsoft.com/office/officeart/2008/layout/HorizontalMultiLevelHierarchy"/>
    <dgm:cxn modelId="{263BAD31-C0B9-4CBC-91BE-7A2C06827467}" type="presParOf" srcId="{97FDCDF8-9E76-49EE-AC0B-1231A813A516}" destId="{4BFC5845-18E2-4C4D-B9C5-64B43FCBADDE}" srcOrd="1" destOrd="0" presId="urn:microsoft.com/office/officeart/2008/layout/HorizontalMultiLevelHierarchy"/>
    <dgm:cxn modelId="{BB659014-A7DB-4B66-871D-5ACEA728BB99}" type="presParOf" srcId="{B28A829F-A91B-4493-AD95-40594C65B5F4}" destId="{1D0637FA-8026-4DBB-B91E-86EAE4F2795F}" srcOrd="4" destOrd="0" presId="urn:microsoft.com/office/officeart/2008/layout/HorizontalMultiLevelHierarchy"/>
    <dgm:cxn modelId="{32FCCFCE-4358-41A9-89A5-60277363F27D}" type="presParOf" srcId="{1D0637FA-8026-4DBB-B91E-86EAE4F2795F}" destId="{063E5344-5917-446D-9383-693A5C3229DA}" srcOrd="0" destOrd="0" presId="urn:microsoft.com/office/officeart/2008/layout/HorizontalMultiLevelHierarchy"/>
    <dgm:cxn modelId="{1C89F644-5669-4E5E-8458-36C790D3A3DE}" type="presParOf" srcId="{B28A829F-A91B-4493-AD95-40594C65B5F4}" destId="{6B67C5D9-F71B-45F6-A7E1-F822D919EC7E}" srcOrd="5" destOrd="0" presId="urn:microsoft.com/office/officeart/2008/layout/HorizontalMultiLevelHierarchy"/>
    <dgm:cxn modelId="{DD7565F9-ED5A-4CB4-9B35-B675D844E503}" type="presParOf" srcId="{6B67C5D9-F71B-45F6-A7E1-F822D919EC7E}" destId="{3731E0F2-1719-49BE-BECC-EDBC178425DD}" srcOrd="0" destOrd="0" presId="urn:microsoft.com/office/officeart/2008/layout/HorizontalMultiLevelHierarchy"/>
    <dgm:cxn modelId="{9334C239-436A-481C-AE98-05396426C551}" type="presParOf" srcId="{6B67C5D9-F71B-45F6-A7E1-F822D919EC7E}" destId="{ECDB8981-09D8-4799-A25D-9B604E7A6669}" srcOrd="1" destOrd="0" presId="urn:microsoft.com/office/officeart/2008/layout/HorizontalMultiLevelHierarchy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637FA-8026-4DBB-B91E-86EAE4F2795F}">
      <dsp:nvSpPr>
        <dsp:cNvPr id="0" name=""/>
        <dsp:cNvSpPr/>
      </dsp:nvSpPr>
      <dsp:spPr>
        <a:xfrm>
          <a:off x="1500007" y="1652131"/>
          <a:ext cx="1410631" cy="117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315" y="0"/>
              </a:lnTo>
              <a:lnTo>
                <a:pt x="705315" y="1177998"/>
              </a:lnTo>
              <a:lnTo>
                <a:pt x="1410631" y="117799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59378" y="2195185"/>
        <a:ext cx="91890" cy="91890"/>
      </dsp:txXfrm>
    </dsp:sp>
    <dsp:sp modelId="{0B36E362-006B-421B-BBDA-C3AD8D9F6819}">
      <dsp:nvSpPr>
        <dsp:cNvPr id="0" name=""/>
        <dsp:cNvSpPr/>
      </dsp:nvSpPr>
      <dsp:spPr>
        <a:xfrm>
          <a:off x="1500007" y="1605844"/>
          <a:ext cx="1044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286"/>
              </a:moveTo>
              <a:lnTo>
                <a:pt x="522436" y="46286"/>
              </a:lnTo>
              <a:lnTo>
                <a:pt x="522436" y="45720"/>
              </a:lnTo>
              <a:lnTo>
                <a:pt x="1044873" y="4572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96322" y="1625442"/>
        <a:ext cx="52243" cy="52243"/>
      </dsp:txXfrm>
    </dsp:sp>
    <dsp:sp modelId="{6CE46075-BF8A-4CB3-B20D-40AF57DDF6CF}">
      <dsp:nvSpPr>
        <dsp:cNvPr id="0" name=""/>
        <dsp:cNvSpPr/>
      </dsp:nvSpPr>
      <dsp:spPr>
        <a:xfrm>
          <a:off x="1500007" y="575269"/>
          <a:ext cx="1410631" cy="1076862"/>
        </a:xfrm>
        <a:custGeom>
          <a:avLst/>
          <a:gdLst/>
          <a:ahLst/>
          <a:cxnLst/>
          <a:rect l="0" t="0" r="0" b="0"/>
          <a:pathLst>
            <a:path>
              <a:moveTo>
                <a:pt x="0" y="1076862"/>
              </a:moveTo>
              <a:lnTo>
                <a:pt x="705315" y="1076862"/>
              </a:lnTo>
              <a:lnTo>
                <a:pt x="705315" y="0"/>
              </a:lnTo>
              <a:lnTo>
                <a:pt x="1410631" y="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60956" y="1069333"/>
        <a:ext cx="88734" cy="88734"/>
      </dsp:txXfrm>
    </dsp:sp>
    <dsp:sp modelId="{D9642770-5279-49FA-8F69-CBC0CAF2F726}">
      <dsp:nvSpPr>
        <dsp:cNvPr id="0" name=""/>
        <dsp:cNvSpPr/>
      </dsp:nvSpPr>
      <dsp:spPr>
        <a:xfrm rot="16200000">
          <a:off x="-466028" y="1338226"/>
          <a:ext cx="3304262" cy="627809"/>
        </a:xfrm>
        <a:prstGeom prst="rect">
          <a:avLst/>
        </a:prstGeom>
        <a:noFill/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সিদ্ধ চালের পুষ্টিমান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466028" y="1338226"/>
        <a:ext cx="3304262" cy="627809"/>
      </dsp:txXfrm>
    </dsp:sp>
    <dsp:sp modelId="{71351B7B-2057-45B2-814E-1E583185E24A}">
      <dsp:nvSpPr>
        <dsp:cNvPr id="0" name=""/>
        <dsp:cNvSpPr/>
      </dsp:nvSpPr>
      <dsp:spPr>
        <a:xfrm>
          <a:off x="2910639" y="96350"/>
          <a:ext cx="2246337" cy="957837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শ্বেতসারঃ৭৯%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0639" y="96350"/>
        <a:ext cx="2246337" cy="957837"/>
      </dsp:txXfrm>
    </dsp:sp>
    <dsp:sp modelId="{B685DB84-C3F0-4586-91E1-D9C323CE9E24}">
      <dsp:nvSpPr>
        <dsp:cNvPr id="0" name=""/>
        <dsp:cNvSpPr/>
      </dsp:nvSpPr>
      <dsp:spPr>
        <a:xfrm>
          <a:off x="2544881" y="1379952"/>
          <a:ext cx="6767924" cy="543225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অন্যান্য(আমিষ, ভিটামিন , খনিজ লবণ) ১৫%  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44881" y="1379952"/>
        <a:ext cx="6767924" cy="543225"/>
      </dsp:txXfrm>
    </dsp:sp>
    <dsp:sp modelId="{3731E0F2-1719-49BE-BECC-EDBC178425DD}">
      <dsp:nvSpPr>
        <dsp:cNvPr id="0" name=""/>
        <dsp:cNvSpPr/>
      </dsp:nvSpPr>
      <dsp:spPr>
        <a:xfrm>
          <a:off x="2910639" y="2516225"/>
          <a:ext cx="2720266" cy="627809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লবণঃ১৫%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0639" y="2516225"/>
        <a:ext cx="2720266" cy="627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F614E-DDE1-487B-BFFA-819A55B79987}">
      <dsp:nvSpPr>
        <dsp:cNvPr id="0" name=""/>
        <dsp:cNvSpPr/>
      </dsp:nvSpPr>
      <dsp:spPr>
        <a:xfrm>
          <a:off x="1568808" y="716133"/>
          <a:ext cx="4578899" cy="4578899"/>
        </a:xfrm>
        <a:prstGeom prst="blockArc">
          <a:avLst>
            <a:gd name="adj1" fmla="val 12626545"/>
            <a:gd name="adj2" fmla="val 16303059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20722-01F9-4070-ABFE-8BDC379B2366}">
      <dsp:nvSpPr>
        <dsp:cNvPr id="0" name=""/>
        <dsp:cNvSpPr/>
      </dsp:nvSpPr>
      <dsp:spPr>
        <a:xfrm>
          <a:off x="1421122" y="936412"/>
          <a:ext cx="4578899" cy="4578899"/>
        </a:xfrm>
        <a:prstGeom prst="blockArc">
          <a:avLst>
            <a:gd name="adj1" fmla="val 9123826"/>
            <a:gd name="adj2" fmla="val 13034214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2E0D7-E2DF-4505-9B9D-7C996F871963}">
      <dsp:nvSpPr>
        <dsp:cNvPr id="0" name=""/>
        <dsp:cNvSpPr/>
      </dsp:nvSpPr>
      <dsp:spPr>
        <a:xfrm>
          <a:off x="1218018" y="620634"/>
          <a:ext cx="4578899" cy="4578899"/>
        </a:xfrm>
        <a:prstGeom prst="blockArc">
          <a:avLst>
            <a:gd name="adj1" fmla="val 4348508"/>
            <a:gd name="adj2" fmla="val 8546342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BB7AB-43FB-46B1-A940-56547DA94EE1}">
      <dsp:nvSpPr>
        <dsp:cNvPr id="0" name=""/>
        <dsp:cNvSpPr/>
      </dsp:nvSpPr>
      <dsp:spPr>
        <a:xfrm>
          <a:off x="2436280" y="584018"/>
          <a:ext cx="4578899" cy="4578899"/>
        </a:xfrm>
        <a:prstGeom prst="blockArc">
          <a:avLst>
            <a:gd name="adj1" fmla="val 2386021"/>
            <a:gd name="adj2" fmla="val 6244901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1D995-D15C-4D86-83FB-4E87088719E3}">
      <dsp:nvSpPr>
        <dsp:cNvPr id="0" name=""/>
        <dsp:cNvSpPr/>
      </dsp:nvSpPr>
      <dsp:spPr>
        <a:xfrm>
          <a:off x="2667060" y="345225"/>
          <a:ext cx="4578899" cy="4578899"/>
        </a:xfrm>
        <a:prstGeom prst="blockArc">
          <a:avLst>
            <a:gd name="adj1" fmla="val 19525201"/>
            <a:gd name="adj2" fmla="val 2896668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24FA-92AE-4296-9D31-9D09880C2C53}">
      <dsp:nvSpPr>
        <dsp:cNvPr id="0" name=""/>
        <dsp:cNvSpPr/>
      </dsp:nvSpPr>
      <dsp:spPr>
        <a:xfrm>
          <a:off x="2729683" y="431591"/>
          <a:ext cx="4578899" cy="4578899"/>
        </a:xfrm>
        <a:prstGeom prst="blockArc">
          <a:avLst>
            <a:gd name="adj1" fmla="val 14444274"/>
            <a:gd name="adj2" fmla="val 19361294"/>
            <a:gd name="adj3" fmla="val 4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CD086-AE84-405B-BA2F-7EE866B218A1}">
      <dsp:nvSpPr>
        <dsp:cNvPr id="0" name=""/>
        <dsp:cNvSpPr/>
      </dsp:nvSpPr>
      <dsp:spPr>
        <a:xfrm>
          <a:off x="2996531" y="2259637"/>
          <a:ext cx="2053381" cy="152346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উপাদান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7242" y="2482743"/>
        <a:ext cx="1451959" cy="1077253"/>
      </dsp:txXfrm>
    </dsp:sp>
    <dsp:sp modelId="{5313C3C7-7493-415A-8FD4-2D91F31317F9}">
      <dsp:nvSpPr>
        <dsp:cNvPr id="0" name=""/>
        <dsp:cNvSpPr/>
      </dsp:nvSpPr>
      <dsp:spPr>
        <a:xfrm>
          <a:off x="2863907" y="0"/>
          <a:ext cx="2122847" cy="153776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4791" y="225201"/>
        <a:ext cx="1501079" cy="1087365"/>
      </dsp:txXfrm>
    </dsp:sp>
    <dsp:sp modelId="{263AECB5-0E9C-4072-AF5F-E042B21B66A3}">
      <dsp:nvSpPr>
        <dsp:cNvPr id="0" name=""/>
        <dsp:cNvSpPr/>
      </dsp:nvSpPr>
      <dsp:spPr>
        <a:xfrm>
          <a:off x="5533503" y="645968"/>
          <a:ext cx="2530772" cy="143736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শ্বেতসার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04126" y="856466"/>
        <a:ext cx="1789526" cy="1016371"/>
      </dsp:txXfrm>
    </dsp:sp>
    <dsp:sp modelId="{28DF170E-06FC-4E1F-8D9A-47173589EDE9}">
      <dsp:nvSpPr>
        <dsp:cNvPr id="0" name=""/>
        <dsp:cNvSpPr/>
      </dsp:nvSpPr>
      <dsp:spPr>
        <a:xfrm>
          <a:off x="5307595" y="3586170"/>
          <a:ext cx="2276301" cy="143736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0952" y="3796668"/>
        <a:ext cx="1609587" cy="1016371"/>
      </dsp:txXfrm>
    </dsp:sp>
    <dsp:sp modelId="{2925A4BF-DCC1-4546-AE7E-3438C066143E}">
      <dsp:nvSpPr>
        <dsp:cNvPr id="0" name=""/>
        <dsp:cNvSpPr/>
      </dsp:nvSpPr>
      <dsp:spPr>
        <a:xfrm>
          <a:off x="2929956" y="4401081"/>
          <a:ext cx="2502657" cy="128569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6462" y="4589367"/>
        <a:ext cx="1769645" cy="909124"/>
      </dsp:txXfrm>
    </dsp:sp>
    <dsp:sp modelId="{DCAA9965-4E92-4861-8527-628B5986ED0B}">
      <dsp:nvSpPr>
        <dsp:cNvPr id="0" name=""/>
        <dsp:cNvSpPr/>
      </dsp:nvSpPr>
      <dsp:spPr>
        <a:xfrm>
          <a:off x="659663" y="3653675"/>
          <a:ext cx="2147929" cy="124105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 লবণ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4220" y="3835423"/>
        <a:ext cx="1518815" cy="877555"/>
      </dsp:txXfrm>
    </dsp:sp>
    <dsp:sp modelId="{5A2332A5-A342-498C-9B27-3FCAC1B45111}">
      <dsp:nvSpPr>
        <dsp:cNvPr id="0" name=""/>
        <dsp:cNvSpPr/>
      </dsp:nvSpPr>
      <dsp:spPr>
        <a:xfrm>
          <a:off x="846815" y="1218078"/>
          <a:ext cx="2164459" cy="130744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BD" sz="4800" kern="1200" baseline="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63793" y="1409549"/>
        <a:ext cx="1530503" cy="924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637FA-8026-4DBB-B91E-86EAE4F2795F}">
      <dsp:nvSpPr>
        <dsp:cNvPr id="0" name=""/>
        <dsp:cNvSpPr/>
      </dsp:nvSpPr>
      <dsp:spPr>
        <a:xfrm>
          <a:off x="3710979" y="1655363"/>
          <a:ext cx="1413390" cy="103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6695" y="0"/>
              </a:lnTo>
              <a:lnTo>
                <a:pt x="706695" y="1037714"/>
              </a:lnTo>
              <a:lnTo>
                <a:pt x="1413390" y="103771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373838" y="2130384"/>
        <a:ext cx="87671" cy="87671"/>
      </dsp:txXfrm>
    </dsp:sp>
    <dsp:sp modelId="{0B36E362-006B-421B-BBDA-C3AD8D9F6819}">
      <dsp:nvSpPr>
        <dsp:cNvPr id="0" name=""/>
        <dsp:cNvSpPr/>
      </dsp:nvSpPr>
      <dsp:spPr>
        <a:xfrm>
          <a:off x="3710979" y="1609642"/>
          <a:ext cx="11365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282" y="45720"/>
              </a:lnTo>
              <a:lnTo>
                <a:pt x="568282" y="81858"/>
              </a:lnTo>
              <a:lnTo>
                <a:pt x="1136565" y="8185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50833" y="1626934"/>
        <a:ext cx="56856" cy="56856"/>
      </dsp:txXfrm>
    </dsp:sp>
    <dsp:sp modelId="{6CE46075-BF8A-4CB3-B20D-40AF57DDF6CF}">
      <dsp:nvSpPr>
        <dsp:cNvPr id="0" name=""/>
        <dsp:cNvSpPr/>
      </dsp:nvSpPr>
      <dsp:spPr>
        <a:xfrm>
          <a:off x="3710979" y="573156"/>
          <a:ext cx="1413390" cy="1082206"/>
        </a:xfrm>
        <a:custGeom>
          <a:avLst/>
          <a:gdLst/>
          <a:ahLst/>
          <a:cxnLst/>
          <a:rect l="0" t="0" r="0" b="0"/>
          <a:pathLst>
            <a:path>
              <a:moveTo>
                <a:pt x="0" y="1082206"/>
              </a:moveTo>
              <a:lnTo>
                <a:pt x="706695" y="1082206"/>
              </a:lnTo>
              <a:lnTo>
                <a:pt x="706695" y="0"/>
              </a:lnTo>
              <a:lnTo>
                <a:pt x="1413390" y="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373171" y="1069756"/>
        <a:ext cx="89006" cy="89006"/>
      </dsp:txXfrm>
    </dsp:sp>
    <dsp:sp modelId="{D9642770-5279-49FA-8F69-CBC0CAF2F726}">
      <dsp:nvSpPr>
        <dsp:cNvPr id="0" name=""/>
        <dsp:cNvSpPr/>
      </dsp:nvSpPr>
      <dsp:spPr>
        <a:xfrm rot="16200000">
          <a:off x="1741097" y="1340844"/>
          <a:ext cx="3310726" cy="629037"/>
        </a:xfrm>
        <a:prstGeom prst="rect">
          <a:avLst/>
        </a:prstGeom>
        <a:noFill/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আমিষের কাজ 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41097" y="1340844"/>
        <a:ext cx="3310726" cy="629037"/>
      </dsp:txXfrm>
    </dsp:sp>
    <dsp:sp modelId="{71351B7B-2057-45B2-814E-1E583185E24A}">
      <dsp:nvSpPr>
        <dsp:cNvPr id="0" name=""/>
        <dsp:cNvSpPr/>
      </dsp:nvSpPr>
      <dsp:spPr>
        <a:xfrm flipH="1">
          <a:off x="5124369" y="232652"/>
          <a:ext cx="2129268" cy="681009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ক্ষয়</a:t>
          </a:r>
          <a:r>
            <a:rPr lang="en-US" sz="3600" kern="120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</a:t>
          </a:r>
          <a:r>
            <a:rPr lang="bn-BD" sz="3600" kern="120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রণ 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4369" y="232652"/>
        <a:ext cx="2129268" cy="681009"/>
      </dsp:txXfrm>
    </dsp:sp>
    <dsp:sp modelId="{B685DB84-C3F0-4586-91E1-D9C323CE9E24}">
      <dsp:nvSpPr>
        <dsp:cNvPr id="0" name=""/>
        <dsp:cNvSpPr/>
      </dsp:nvSpPr>
      <dsp:spPr>
        <a:xfrm>
          <a:off x="4847544" y="1419357"/>
          <a:ext cx="2346569" cy="544287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২।বৃদ্ধি সাধন 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7544" y="1419357"/>
        <a:ext cx="2346569" cy="544287"/>
      </dsp:txXfrm>
    </dsp:sp>
    <dsp:sp modelId="{3731E0F2-1719-49BE-BECC-EDBC178425DD}">
      <dsp:nvSpPr>
        <dsp:cNvPr id="0" name=""/>
        <dsp:cNvSpPr/>
      </dsp:nvSpPr>
      <dsp:spPr>
        <a:xfrm>
          <a:off x="5124369" y="2378558"/>
          <a:ext cx="2315372" cy="629037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দেহগঠন 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4369" y="2378558"/>
        <a:ext cx="2315372" cy="629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637FA-8026-4DBB-B91E-86EAE4F2795F}">
      <dsp:nvSpPr>
        <dsp:cNvPr id="0" name=""/>
        <dsp:cNvSpPr/>
      </dsp:nvSpPr>
      <dsp:spPr>
        <a:xfrm>
          <a:off x="1130406" y="1521708"/>
          <a:ext cx="853737" cy="216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868" y="0"/>
              </a:lnTo>
              <a:lnTo>
                <a:pt x="426868" y="216194"/>
              </a:lnTo>
              <a:lnTo>
                <a:pt x="853737" y="21619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35258" y="1607788"/>
        <a:ext cx="44034" cy="44034"/>
      </dsp:txXfrm>
    </dsp:sp>
    <dsp:sp modelId="{D9642770-5279-49FA-8F69-CBC0CAF2F726}">
      <dsp:nvSpPr>
        <dsp:cNvPr id="0" name=""/>
        <dsp:cNvSpPr/>
      </dsp:nvSpPr>
      <dsp:spPr>
        <a:xfrm rot="16200000">
          <a:off x="-680426" y="1232583"/>
          <a:ext cx="3043417" cy="578249"/>
        </a:xfrm>
        <a:prstGeom prst="rect">
          <a:avLst/>
        </a:prstGeom>
        <a:noFill/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শর্করার  কাজ 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680426" y="1232583"/>
        <a:ext cx="3043417" cy="578249"/>
      </dsp:txXfrm>
    </dsp:sp>
    <dsp:sp modelId="{3731E0F2-1719-49BE-BECC-EDBC178425DD}">
      <dsp:nvSpPr>
        <dsp:cNvPr id="0" name=""/>
        <dsp:cNvSpPr/>
      </dsp:nvSpPr>
      <dsp:spPr>
        <a:xfrm>
          <a:off x="1984143" y="1372223"/>
          <a:ext cx="7483414" cy="731358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শক্তি উৎপাদন 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4143" y="1372223"/>
        <a:ext cx="7483414" cy="7313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637FA-8026-4DBB-B91E-86EAE4F2795F}">
      <dsp:nvSpPr>
        <dsp:cNvPr id="0" name=""/>
        <dsp:cNvSpPr/>
      </dsp:nvSpPr>
      <dsp:spPr>
        <a:xfrm>
          <a:off x="1130406" y="1521708"/>
          <a:ext cx="853737" cy="216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868" y="0"/>
              </a:lnTo>
              <a:lnTo>
                <a:pt x="426868" y="216194"/>
              </a:lnTo>
              <a:lnTo>
                <a:pt x="853737" y="21619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35258" y="1607788"/>
        <a:ext cx="44034" cy="44034"/>
      </dsp:txXfrm>
    </dsp:sp>
    <dsp:sp modelId="{D9642770-5279-49FA-8F69-CBC0CAF2F726}">
      <dsp:nvSpPr>
        <dsp:cNvPr id="0" name=""/>
        <dsp:cNvSpPr/>
      </dsp:nvSpPr>
      <dsp:spPr>
        <a:xfrm rot="16200000">
          <a:off x="-680426" y="1232583"/>
          <a:ext cx="3043417" cy="578249"/>
        </a:xfrm>
        <a:prstGeom prst="rect">
          <a:avLst/>
        </a:prstGeom>
        <a:noFill/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স্নেহের  কাজ 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680426" y="1232583"/>
        <a:ext cx="3043417" cy="578249"/>
      </dsp:txXfrm>
    </dsp:sp>
    <dsp:sp modelId="{3731E0F2-1719-49BE-BECC-EDBC178425DD}">
      <dsp:nvSpPr>
        <dsp:cNvPr id="0" name=""/>
        <dsp:cNvSpPr/>
      </dsp:nvSpPr>
      <dsp:spPr>
        <a:xfrm>
          <a:off x="1984143" y="1372223"/>
          <a:ext cx="7483414" cy="731358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তাপ ও শক্তি উৎপাদন 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4143" y="1372223"/>
        <a:ext cx="7483414" cy="7313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637FA-8026-4DBB-B91E-86EAE4F2795F}">
      <dsp:nvSpPr>
        <dsp:cNvPr id="0" name=""/>
        <dsp:cNvSpPr/>
      </dsp:nvSpPr>
      <dsp:spPr>
        <a:xfrm>
          <a:off x="2105911" y="1652131"/>
          <a:ext cx="1410631" cy="103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315" y="0"/>
              </a:lnTo>
              <a:lnTo>
                <a:pt x="705315" y="1038920"/>
              </a:lnTo>
              <a:lnTo>
                <a:pt x="1410631" y="103892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67429" y="2127793"/>
        <a:ext cx="87596" cy="87596"/>
      </dsp:txXfrm>
    </dsp:sp>
    <dsp:sp modelId="{0B36E362-006B-421B-BBDA-C3AD8D9F6819}">
      <dsp:nvSpPr>
        <dsp:cNvPr id="0" name=""/>
        <dsp:cNvSpPr/>
      </dsp:nvSpPr>
      <dsp:spPr>
        <a:xfrm>
          <a:off x="2105911" y="1606411"/>
          <a:ext cx="1134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173" y="45720"/>
              </a:lnTo>
              <a:lnTo>
                <a:pt x="567173" y="85019"/>
              </a:lnTo>
              <a:lnTo>
                <a:pt x="1134346" y="85019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4709" y="1623755"/>
        <a:ext cx="56751" cy="56751"/>
      </dsp:txXfrm>
    </dsp:sp>
    <dsp:sp modelId="{6CE46075-BF8A-4CB3-B20D-40AF57DDF6CF}">
      <dsp:nvSpPr>
        <dsp:cNvPr id="0" name=""/>
        <dsp:cNvSpPr/>
      </dsp:nvSpPr>
      <dsp:spPr>
        <a:xfrm>
          <a:off x="2105911" y="575269"/>
          <a:ext cx="1410631" cy="1076862"/>
        </a:xfrm>
        <a:custGeom>
          <a:avLst/>
          <a:gdLst/>
          <a:ahLst/>
          <a:cxnLst/>
          <a:rect l="0" t="0" r="0" b="0"/>
          <a:pathLst>
            <a:path>
              <a:moveTo>
                <a:pt x="0" y="1076862"/>
              </a:moveTo>
              <a:lnTo>
                <a:pt x="705315" y="1076862"/>
              </a:lnTo>
              <a:lnTo>
                <a:pt x="705315" y="0"/>
              </a:lnTo>
              <a:lnTo>
                <a:pt x="1410631" y="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66860" y="1069333"/>
        <a:ext cx="88734" cy="88734"/>
      </dsp:txXfrm>
    </dsp:sp>
    <dsp:sp modelId="{D9642770-5279-49FA-8F69-CBC0CAF2F726}">
      <dsp:nvSpPr>
        <dsp:cNvPr id="0" name=""/>
        <dsp:cNvSpPr/>
      </dsp:nvSpPr>
      <dsp:spPr>
        <a:xfrm rot="16200000">
          <a:off x="139875" y="1338226"/>
          <a:ext cx="3304262" cy="627809"/>
        </a:xfrm>
        <a:prstGeom prst="rect">
          <a:avLst/>
        </a:prstGeom>
        <a:noFill/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ভিটামিনের  কাজ 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9875" y="1338226"/>
        <a:ext cx="3304262" cy="627809"/>
      </dsp:txXfrm>
    </dsp:sp>
    <dsp:sp modelId="{71351B7B-2057-45B2-814E-1E583185E24A}">
      <dsp:nvSpPr>
        <dsp:cNvPr id="0" name=""/>
        <dsp:cNvSpPr/>
      </dsp:nvSpPr>
      <dsp:spPr>
        <a:xfrm flipH="1">
          <a:off x="3516543" y="235429"/>
          <a:ext cx="2936690" cy="679679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রোগ প্রতিরোধ  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6543" y="235429"/>
        <a:ext cx="2936690" cy="679679"/>
      </dsp:txXfrm>
    </dsp:sp>
    <dsp:sp modelId="{B685DB84-C3F0-4586-91E1-D9C323CE9E24}">
      <dsp:nvSpPr>
        <dsp:cNvPr id="0" name=""/>
        <dsp:cNvSpPr/>
      </dsp:nvSpPr>
      <dsp:spPr>
        <a:xfrm>
          <a:off x="3240258" y="1419818"/>
          <a:ext cx="2341988" cy="543225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২।শক্তি বৃদ্ধি 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0258" y="1419818"/>
        <a:ext cx="2341988" cy="543225"/>
      </dsp:txXfrm>
    </dsp:sp>
    <dsp:sp modelId="{3731E0F2-1719-49BE-BECC-EDBC178425DD}">
      <dsp:nvSpPr>
        <dsp:cNvPr id="0" name=""/>
        <dsp:cNvSpPr/>
      </dsp:nvSpPr>
      <dsp:spPr>
        <a:xfrm>
          <a:off x="3516543" y="2377146"/>
          <a:ext cx="5556116" cy="627809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bn-BD" sz="3600" kern="120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রাসায়নিক বিক্রিয়ায় উদ্দীপনা দান ।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6543" y="2377146"/>
        <a:ext cx="5556116" cy="627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2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1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0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5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2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1285-631C-4AB2-9166-F1560D8BB26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5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1285-631C-4AB2-9166-F1560D8BB26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79A55-A30C-4FFF-AB5F-06DBE8319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8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20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12" Type="http://schemas.openxmlformats.org/officeDocument/2006/relationships/image" Target="../media/image1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8.jp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o5fyZJeJY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44343" y="160030"/>
            <a:ext cx="6710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স্বাগতম </a:t>
            </a:r>
            <a:endParaRPr lang="en-US" sz="7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19" y="1067575"/>
            <a:ext cx="6869731" cy="56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9352" y="0"/>
            <a:ext cx="244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 খাদ্য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94" y="560767"/>
            <a:ext cx="3015285" cy="179892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50" y="2891389"/>
            <a:ext cx="2817050" cy="281705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r="22817"/>
          <a:stretch/>
        </p:blipFill>
        <p:spPr>
          <a:xfrm>
            <a:off x="7683230" y="560767"/>
            <a:ext cx="2691703" cy="179892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70" y="2993855"/>
            <a:ext cx="2500131" cy="281704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534258" y="5765411"/>
            <a:ext cx="1274708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534258" y="2347524"/>
            <a:ext cx="1114993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খিচুরি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290633" y="5765412"/>
            <a:ext cx="712054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335236" y="2393016"/>
            <a:ext cx="1180971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61294" y="6411742"/>
            <a:ext cx="1033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 খাদ্যে একাধিক খাদ্যু উপাদান থাকে,  পুষ্টিমান বেশি থাকে।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549" y="0"/>
            <a:ext cx="229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 খাদ্য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5" y="833392"/>
            <a:ext cx="5056093" cy="437477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14" y="707886"/>
            <a:ext cx="4822462" cy="450028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02016" y="4636365"/>
            <a:ext cx="15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4989" y="5526259"/>
            <a:ext cx="15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26813" y="4497865"/>
            <a:ext cx="1273263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গ্লুকোস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2750" y="4561242"/>
            <a:ext cx="1048180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509" y="5853308"/>
            <a:ext cx="979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 খাদ্যে একটিমাত্র খাদ্য উপাদান থাকে। এতে খাদ্যমান কম থাকে।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4611" y="197224"/>
            <a:ext cx="98073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উপাদানঃ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যে সকল 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নিয়ে গঠিত সেগুলোকে খাদ্যের উপাদান বলে। খাদ্যের উপাদান মোট ৫টি।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7747470"/>
              </p:ext>
            </p:extLst>
          </p:nvPr>
        </p:nvGraphicFramePr>
        <p:xfrm>
          <a:off x="2841810" y="1625295"/>
          <a:ext cx="8229601" cy="591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37" y="1625295"/>
            <a:ext cx="2325038" cy="1577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23" y="3633390"/>
            <a:ext cx="2256780" cy="1900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44" y="2293626"/>
            <a:ext cx="2440872" cy="13735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42" y="5068024"/>
            <a:ext cx="2435434" cy="1789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51" y="6000546"/>
            <a:ext cx="2519299" cy="16204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70" y="5104804"/>
            <a:ext cx="2143125" cy="15840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88" y="2571249"/>
            <a:ext cx="1703148" cy="2012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4628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CCD086-AE84-405B-BA2F-7EE866B21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7CCD086-AE84-405B-BA2F-7EE866B21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3C3C7-7493-415A-8FD4-2D91F3131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313C3C7-7493-415A-8FD4-2D91F3131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6A24FA-92AE-4296-9D31-9D09880C2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46A24FA-92AE-4296-9D31-9D09880C2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3AECB5-0E9C-4072-AF5F-E042B21B6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63AECB5-0E9C-4072-AF5F-E042B21B6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1D995-D15C-4D86-83FB-4E8708871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AD21D995-D15C-4D86-83FB-4E8708871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DF170E-06FC-4E1F-8D9A-47173589E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8DF170E-06FC-4E1F-8D9A-47173589E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5BB7AB-43FB-46B1-A940-56547DA94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A95BB7AB-43FB-46B1-A940-56547DA94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25A4BF-DCC1-4546-AE7E-3438C0661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2925A4BF-DCC1-4546-AE7E-3438C0661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2E0D7-E2DF-4505-9B9D-7C996F871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5F22E0D7-E2DF-4505-9B9D-7C996F871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AA9965-4E92-4861-8527-628B5986E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DCAA9965-4E92-4861-8527-628B5986E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920722-01F9-4070-ABFE-8BDC379B2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1A920722-01F9-4070-ABFE-8BDC379B2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2332A5-A342-498C-9B27-3FCAC1B4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5A2332A5-A342-498C-9B27-3FCAC1B4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F614E-DDE1-487B-BFFA-819A55B79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6C6F614E-DDE1-487B-BFFA-819A55B79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8206966"/>
              </p:ext>
            </p:extLst>
          </p:nvPr>
        </p:nvGraphicFramePr>
        <p:xfrm>
          <a:off x="1322362" y="2562535"/>
          <a:ext cx="9467558" cy="331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7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642770-5279-49FA-8F69-CBC0CAF2F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E46075-BF8A-4CB3-B20D-40AF57DD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351B7B-2057-45B2-814E-1E583185E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36E362-006B-421B-BBDA-C3AD8D9F6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85DB84-C3F0-4586-91E1-D9C323CE9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0637FA-8026-4DBB-B91E-86EAE4F27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31E0F2-1719-49BE-BECC-EDBC1784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1602296"/>
              </p:ext>
            </p:extLst>
          </p:nvPr>
        </p:nvGraphicFramePr>
        <p:xfrm>
          <a:off x="1143067" y="393077"/>
          <a:ext cx="9467558" cy="304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87722120"/>
              </p:ext>
            </p:extLst>
          </p:nvPr>
        </p:nvGraphicFramePr>
        <p:xfrm>
          <a:off x="1143067" y="3808630"/>
          <a:ext cx="9467558" cy="304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720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642770-5279-49FA-8F69-CBC0CAF2F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637FA-8026-4DBB-B91E-86EAE4F27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31E0F2-1719-49BE-BECC-EDBC1784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642770-5279-49FA-8F69-CBC0CAF2F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0637FA-8026-4DBB-B91E-86EAE4F27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31E0F2-1719-49BE-BECC-EDBC1784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3815951"/>
              </p:ext>
            </p:extLst>
          </p:nvPr>
        </p:nvGraphicFramePr>
        <p:xfrm>
          <a:off x="1322362" y="2562535"/>
          <a:ext cx="9467558" cy="331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48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642770-5279-49FA-8F69-CBC0CAF2F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E46075-BF8A-4CB3-B20D-40AF57DD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351B7B-2057-45B2-814E-1E583185E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6E362-006B-421B-BBDA-C3AD8D9F6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85DB84-C3F0-4586-91E1-D9C323CE9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637FA-8026-4DBB-B91E-86EAE4F27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31E0F2-1719-49BE-BECC-EDBC1784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6202" y="433141"/>
            <a:ext cx="3506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ভিডিও দেখি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1972492" y="2116183"/>
            <a:ext cx="898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3600" dirty="0">
                <a:hlinkClick r:id="rId2"/>
              </a:rPr>
              <a:t>www.youtube.com/watch?v=pVo5fyZJeJY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54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0703" y="556644"/>
            <a:ext cx="31935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740" y="1730335"/>
            <a:ext cx="7120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ক-দলঃ  ১০টি আমিষ জাতীয় খাবারের নাম লিখ।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378" y="2725659"/>
            <a:ext cx="7095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খ-দলঃ  ১০টি শর্করা </a:t>
            </a:r>
            <a:r>
              <a:rPr lang="bn-BD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খাবারের নাম লিখ। </a:t>
            </a:r>
            <a:r>
              <a:rPr lang="bn-BD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977" y="5026875"/>
            <a:ext cx="7779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ঘ-দলঃ  ১০টি ভিটামিন সি সমৃদ্ধ খাবারের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লিখ। 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35" y="3876267"/>
            <a:ext cx="6809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গ-দলঃ  ১০টি স্নেহ জাতীয়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খাবারের নাম লিখ। 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8631" y="377371"/>
            <a:ext cx="352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8589" y="377371"/>
            <a:ext cx="25330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3950" y="1577700"/>
            <a:ext cx="973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খাদ্যের মধ্যে যে সকল উপাদান থাকে তা আমাদের দেহে মূলত কয়টি কাজ করে?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200400" y="3055028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991225" y="3055028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8220075" y="3300955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066800" y="2977789"/>
            <a:ext cx="169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২টি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487383" y="3001461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৩টি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5895122" y="3055027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৪টি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8665284" y="3055026"/>
            <a:ext cx="178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৫টি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1031" y="529771"/>
            <a:ext cx="352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3950" y="3976281"/>
            <a:ext cx="973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 খাদ্য উপাদান দেহের তাপের সমতা রক্ষা করে?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3352800" y="3207428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6143625" y="3207428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8372475" y="3453355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999002" y="5174533"/>
            <a:ext cx="202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আমিষ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3023907" y="5174533"/>
            <a:ext cx="302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খনিজ লবণ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5871031" y="5174533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পানি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7915274" y="5195622"/>
            <a:ext cx="253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ভিটামিন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36389" y="3012772"/>
            <a:ext cx="685800" cy="6700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89493" y="5162696"/>
            <a:ext cx="685800" cy="6700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6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50" y="1577700"/>
            <a:ext cx="973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খাদ্যের মধ্যে যে সকল উপাদান থাকে তা আমাদের দেহে মূলত কয়টি কাজ করে?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18864" y="2984667"/>
            <a:ext cx="480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i.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123950" y="5146494"/>
            <a:ext cx="173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(ক)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, ii</a:t>
            </a:r>
            <a:r>
              <a:rPr lang="bn-BD" sz="3600" dirty="0" smtClean="0"/>
              <a:t>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314825" y="2983779"/>
            <a:ext cx="549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 </a:t>
            </a:r>
            <a:r>
              <a:rPr lang="bn-BD" sz="3600" dirty="0" smtClean="0"/>
              <a:t>ii.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8372188" y="3028690"/>
            <a:ext cx="5420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864" y="3925681"/>
            <a:ext cx="973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881151" y="5146493"/>
            <a:ext cx="173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(ক) </a:t>
            </a:r>
            <a:r>
              <a:rPr lang="en-US" sz="3600" dirty="0" err="1" smtClean="0"/>
              <a:t>ii,iii</a:t>
            </a:r>
            <a:r>
              <a:rPr lang="bn-BD" sz="3600" dirty="0" smtClean="0"/>
              <a:t> 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6638352" y="5146494"/>
            <a:ext cx="173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(ক)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, iii</a:t>
            </a:r>
            <a:r>
              <a:rPr lang="bn-BD" sz="3600" dirty="0" smtClean="0"/>
              <a:t> 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9134332" y="5146494"/>
            <a:ext cx="2314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(ক)</a:t>
            </a:r>
            <a:r>
              <a:rPr lang="en-US" sz="3600" dirty="0" smtClean="0"/>
              <a:t> </a:t>
            </a:r>
            <a:r>
              <a:rPr lang="en-US" sz="3600" dirty="0" err="1"/>
              <a:t>i</a:t>
            </a:r>
            <a:r>
              <a:rPr lang="en-US" sz="3600" dirty="0" err="1" smtClean="0"/>
              <a:t>,ii,iii</a:t>
            </a:r>
            <a:r>
              <a:rPr lang="bn-BD" sz="3600" dirty="0" smtClean="0"/>
              <a:t>  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1123950" y="5146493"/>
            <a:ext cx="685800" cy="6700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1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09470" y="2363165"/>
            <a:ext cx="2885050" cy="1224524"/>
          </a:xfrm>
        </p:spPr>
        <p:txBody>
          <a:bodyPr>
            <a:normAutofit fontScale="90000"/>
          </a:bodyPr>
          <a:lstStyle/>
          <a:p>
            <a:pPr algn="ctr"/>
            <a:r>
              <a:rPr lang="bn-BD" sz="80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24521" y="3746271"/>
            <a:ext cx="4169899" cy="28339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মহব্বত আলী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পদার্থবিজ্ঞান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মিজমিজি হাজী আঃ সামাদ ইসলামিয়া আলিম মাদরাসা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সিদ্ধিরগঞ্জ, নারায়াণগঞ্জ ।</a:t>
            </a:r>
          </a:p>
          <a:p>
            <a:pPr marL="0" indent="0">
              <a:buNone/>
            </a:pP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086600" y="3778671"/>
            <a:ext cx="2827607" cy="2418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শ্রেণিঃ৮ম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১৩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১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৪০মিনিট </a:t>
            </a:r>
          </a:p>
          <a:p>
            <a:pPr marL="0" indent="0">
              <a:buNone/>
            </a:pP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556832" y="3746271"/>
            <a:ext cx="0" cy="234930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7128" y="653626"/>
            <a:ext cx="3674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195" y="2967335"/>
            <a:ext cx="12019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‘‘বিশুদ্ধ খাদ্যের তুলনায় মিশ্র খাদ্য স্বাস্থের জন্য বেশি উপযোগী’’-বিশ্লেষণ কর।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3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9096" y="0"/>
            <a:ext cx="2735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446550"/>
            <a:ext cx="9386580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6426" y="217971"/>
            <a:ext cx="31500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 করে বল 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06" y="795813"/>
            <a:ext cx="4863423" cy="232779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30" y="3701447"/>
            <a:ext cx="4933379" cy="26384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67928" y="310473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মিষ্টান্ন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9768" y="6333535"/>
            <a:ext cx="133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2509" y="0"/>
            <a:ext cx="84546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খাদ্য, পুষ্টি ও পুষ্টিমান 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42147" y="1424821"/>
            <a:ext cx="7615451" cy="1364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7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2890" y="1831327"/>
            <a:ext cx="9799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খাদ্য কী তা বলতে 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পুষ্টি ও পুষ্টিমান –ব্যাখ্যা করতে 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বিভিন্ন খাদ্য উপাদানের কাজ বর্ণনা করতে পারবে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0179" y="723331"/>
            <a:ext cx="3302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59" y="102966"/>
            <a:ext cx="7997589" cy="4471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9176" y="4774394"/>
            <a:ext cx="562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 চালানোর জন্য কী দরকার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176" y="5244946"/>
            <a:ext cx="544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শক্তি আমরা কোথা থেকে পাই?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6598" y="5833792"/>
            <a:ext cx="695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কাজ-কর্ম করার  জন্য কী দরকার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9509" y="6304344"/>
            <a:ext cx="5408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শক্তি আমরা কোথায় থেকে পাই?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2" y="73529"/>
            <a:ext cx="4005055" cy="266518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23" y="70884"/>
            <a:ext cx="3558156" cy="266518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23" y="3327906"/>
            <a:ext cx="3558156" cy="249139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35" y="3342890"/>
            <a:ext cx="3878172" cy="246143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797791" y="2847320"/>
            <a:ext cx="7506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31874" y="5875499"/>
            <a:ext cx="7506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চিত্র-৪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00787" y="5930558"/>
            <a:ext cx="7506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চিত্র-৩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14365" y="2868305"/>
            <a:ext cx="7506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চিত্র-২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08728" y="6299890"/>
            <a:ext cx="275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 খাদ্য?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692" y="770709"/>
            <a:ext cx="3801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5748" y="2222695"/>
            <a:ext cx="93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6763" y="4979964"/>
            <a:ext cx="8482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খদ্যবস্তু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6763" y="3742006"/>
            <a:ext cx="2771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372" y="168813"/>
            <a:ext cx="7990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পুষ্টিমানঃ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কোনো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দ্যে কী পরিমান  ও কত রকম খাদ্য উপাদান থাকে তার উপর নির্ভর করে ঐ খাদ্যের পুষ্টিমান বা পুষ্টিমূল্য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1197330"/>
              </p:ext>
            </p:extLst>
          </p:nvPr>
        </p:nvGraphicFramePr>
        <p:xfrm>
          <a:off x="1322362" y="2562535"/>
          <a:ext cx="9467558" cy="331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8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642770-5279-49FA-8F69-CBC0CAF2F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E46075-BF8A-4CB3-B20D-40AF57DD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351B7B-2057-45B2-814E-1E583185E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36E362-006B-421B-BBDA-C3AD8D9F6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85DB84-C3F0-4586-91E1-D9C323CE9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0637FA-8026-4DBB-B91E-86EAE4F27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31E0F2-1719-49BE-BECC-EDBC1784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464</Words>
  <Application>Microsoft Office PowerPoint</Application>
  <PresentationFormat>Widescreen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পরিচিতি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Mohabbat Ali</dc:creator>
  <cp:lastModifiedBy>Mohabbat Ali</cp:lastModifiedBy>
  <cp:revision>57</cp:revision>
  <dcterms:created xsi:type="dcterms:W3CDTF">2019-09-06T05:35:35Z</dcterms:created>
  <dcterms:modified xsi:type="dcterms:W3CDTF">2019-11-08T09:36:39Z</dcterms:modified>
</cp:coreProperties>
</file>