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0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96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30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02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91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14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2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95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36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3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73C-3323-46A9-B8BF-19FB5983A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2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51" r:id="rId14"/>
    <p:sldLayoutId id="2147483652" r:id="rId15"/>
    <p:sldLayoutId id="2147483653" r:id="rId16"/>
    <p:sldLayoutId id="2147483654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6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84FBD4-16AE-478A-A3AF-986E3CE9DC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752600"/>
            <a:ext cx="56025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600200" y="5791200"/>
            <a:ext cx="4419600" cy="685800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endParaRPr lang="en-US" sz="4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Admin\Desktop\1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6" y="76200"/>
            <a:ext cx="8305114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863506" y="4267200"/>
            <a:ext cx="7239000" cy="1447800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ব্র্যাক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Admin\Desktop\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06" y="417813"/>
            <a:ext cx="4203794" cy="32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7813"/>
            <a:ext cx="4396090" cy="32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1474"/>
            <a:ext cx="8343900" cy="46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69276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 Single Corner Rectangle 1"/>
          <p:cNvSpPr/>
          <p:nvPr/>
        </p:nvSpPr>
        <p:spPr>
          <a:xfrm>
            <a:off x="304800" y="5638800"/>
            <a:ext cx="8229600" cy="914400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বন্ধু-বান্ধব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আত্নীয়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স্বব্জন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জায়গাজমি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609600"/>
            <a:ext cx="396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Admin\Desktop\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90662"/>
            <a:ext cx="4800600" cy="40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1816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971800" y="1134762"/>
            <a:ext cx="2895600" cy="1083276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838200" y="2675238"/>
            <a:ext cx="3733800" cy="525162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838200" y="3619500"/>
            <a:ext cx="4191000" cy="525162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838200" y="4504038"/>
            <a:ext cx="7391400" cy="525162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802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286000" y="457200"/>
            <a:ext cx="3733800" cy="525162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উত্তর-অর্থায়ন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2209800" y="2175819"/>
            <a:ext cx="4191000" cy="525162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উত্তর-অর্থায়ন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09600" y="3972698"/>
            <a:ext cx="7391400" cy="525162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530" y="48006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উত্তর-ব্যাংক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জমিবিক্রয়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বন্ধ-বান্ধব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আত্নীয়স্বজন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219200" y="1005016"/>
            <a:ext cx="3581400" cy="1083276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6097" y="2362200"/>
            <a:ext cx="4028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মুদির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Admin\Desktop\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1" y="2073876"/>
            <a:ext cx="4176496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1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4" y="0"/>
            <a:ext cx="8553450" cy="73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362" y="65542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8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362" y="4392475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থাকো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endParaRPr lang="en-US" sz="4800" b="1" dirty="0" smtClean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48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763488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1676400"/>
            <a:ext cx="3124200" cy="2923877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40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৫০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3000" y="1295400"/>
            <a:ext cx="3886200" cy="4026957"/>
            <a:chOff x="568790" y="1635860"/>
            <a:chExt cx="3750576" cy="4743132"/>
          </a:xfrm>
        </p:grpSpPr>
        <p:sp>
          <p:nvSpPr>
            <p:cNvPr id="14" name="Rectangle 13"/>
            <p:cNvSpPr/>
            <p:nvPr/>
          </p:nvSpPr>
          <p:spPr>
            <a:xfrm>
              <a:off x="568790" y="4240164"/>
              <a:ext cx="3750576" cy="213882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মো</a:t>
              </a:r>
              <a:r>
                <a:rPr lang="en-US" sz="2800" b="1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.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হোসাইন</a:t>
              </a:r>
              <a:r>
                <a:rPr lang="en-US" sz="2800" b="1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আকন্দ</a:t>
              </a:r>
              <a:endPara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>
                <a:defRPr/>
              </a:pPr>
              <a:r>
                <a:rPr lang="en-US" sz="2800" b="1" dirty="0" err="1">
                  <a:solidFill>
                    <a:srgbClr val="008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সহকারি</a:t>
              </a:r>
              <a:r>
                <a:rPr lang="bn-BD" sz="2800" b="1" dirty="0">
                  <a:solidFill>
                    <a:srgbClr val="008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শিক্ষক </a:t>
              </a:r>
            </a:p>
            <a:p>
              <a:pPr algn="ctr"/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জোবায়দা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উচ্চ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বিদ্যালয়</a:t>
              </a:r>
              <a:endParaRPr lang="bn-BD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টাঙ্গাইল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সদর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134" y="1635860"/>
              <a:ext cx="1977571" cy="24193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563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1219200" y="5486400"/>
            <a:ext cx="6477000" cy="990600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8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endParaRPr lang="en-US" sz="8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dmin\Desktop\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5812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371600" y="5562600"/>
            <a:ext cx="5715000" cy="914400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C:\Users\Admin\Desktop\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2" y="606732"/>
            <a:ext cx="3937428" cy="40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72" y="606732"/>
            <a:ext cx="4034956" cy="40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609600"/>
            <a:ext cx="396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80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3622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44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971800" y="516924"/>
            <a:ext cx="2895600" cy="1083276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838200" y="1828800"/>
            <a:ext cx="6553200" cy="525162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পারিবারিজ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838200" y="2667000"/>
            <a:ext cx="6324600" cy="525162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838200" y="3505200"/>
            <a:ext cx="6324600" cy="525162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838199" y="4343400"/>
            <a:ext cx="6324601" cy="525162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অব্যবসায়ী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838199" y="5181600"/>
            <a:ext cx="6324601" cy="525162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4478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03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590800" y="5638800"/>
            <a:ext cx="3674076" cy="685800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Admin\Desktop\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5" y="228600"/>
            <a:ext cx="854015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590800" y="6019800"/>
            <a:ext cx="2133600" cy="685800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বান্ধব</a:t>
            </a:r>
            <a:endParaRPr lang="en-US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Admin\Desktop\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8582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214</TotalTime>
  <Words>252</Words>
  <Application>Microsoft Office PowerPoint</Application>
  <PresentationFormat>On-screen Show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Pushpin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Mia Chan</dc:creator>
  <cp:lastModifiedBy>Admin</cp:lastModifiedBy>
  <cp:revision>101</cp:revision>
  <dcterms:created xsi:type="dcterms:W3CDTF">2019-08-02T17:00:42Z</dcterms:created>
  <dcterms:modified xsi:type="dcterms:W3CDTF">2019-11-07T18:28:49Z</dcterms:modified>
</cp:coreProperties>
</file>