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5" r:id="rId8"/>
    <p:sldId id="264" r:id="rId9"/>
    <p:sldId id="266" r:id="rId10"/>
    <p:sldId id="267" r:id="rId11"/>
    <p:sldId id="268" r:id="rId12"/>
    <p:sldId id="269" r:id="rId13"/>
    <p:sldId id="270" r:id="rId14"/>
    <p:sldId id="272" r:id="rId15"/>
    <p:sldId id="271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426" y="66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51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1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3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9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69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2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76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68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0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5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C1E02-BE48-4AF6-9C48-022AA513AAB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1877E-B298-4B98-B69B-DB8E2272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24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image" Target="../media/image2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image" Target="../media/image3.jpg"/><Relationship Id="rId4" Type="http://schemas.openxmlformats.org/officeDocument/2006/relationships/image" Target="../media/image2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image" Target="../media/image8.jpeg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image" Target="../media/image8.jpe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027" y="178905"/>
            <a:ext cx="11767930" cy="667909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02878" y="2574758"/>
            <a:ext cx="6680227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800" dirty="0" smtClean="0"/>
              <a:t>welcome</a:t>
            </a:r>
            <a:endParaRPr lang="en-US" sz="138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42" t="7248" r="9163" b="9234"/>
          <a:stretch/>
        </p:blipFill>
        <p:spPr>
          <a:xfrm>
            <a:off x="6130315" y="-1"/>
            <a:ext cx="6078965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42" t="7248" r="9163" b="9234"/>
          <a:stretch/>
        </p:blipFill>
        <p:spPr>
          <a:xfrm>
            <a:off x="9017" y="0"/>
            <a:ext cx="6125083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07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6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3421" y="75156"/>
            <a:ext cx="7536008" cy="769441"/>
          </a:xfrm>
          <a:prstGeom prst="flowChartProcess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latin typeface="Imprint MT Shadow" panose="04020605060303030202" pitchFamily="82" charset="0"/>
              </a:rPr>
              <a:t>Look at the picture </a:t>
            </a:r>
            <a:endParaRPr lang="en-US" sz="4400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96" r="1" b="26178"/>
          <a:stretch/>
        </p:blipFill>
        <p:spPr>
          <a:xfrm>
            <a:off x="5986464" y="844598"/>
            <a:ext cx="5586412" cy="3203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0" t="7823" r="3812" b="12702"/>
          <a:stretch/>
        </p:blipFill>
        <p:spPr>
          <a:xfrm>
            <a:off x="600075" y="844598"/>
            <a:ext cx="5495925" cy="3203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001001" y="4065301"/>
            <a:ext cx="1356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Take it.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454910" y="4046981"/>
            <a:ext cx="1428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Go out.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884675" y="4519577"/>
            <a:ext cx="6074562" cy="584775"/>
          </a:xfrm>
          <a:custGeom>
            <a:avLst/>
            <a:gdLst>
              <a:gd name="connsiteX0" fmla="*/ 0 w 5027338"/>
              <a:gd name="connsiteY0" fmla="*/ 0 h 584775"/>
              <a:gd name="connsiteX1" fmla="*/ 2932614 w 5027338"/>
              <a:gd name="connsiteY1" fmla="*/ 0 h 584775"/>
              <a:gd name="connsiteX2" fmla="*/ 3964810 w 5027338"/>
              <a:gd name="connsiteY2" fmla="*/ -269406 h 584775"/>
              <a:gd name="connsiteX3" fmla="*/ 4189448 w 5027338"/>
              <a:gd name="connsiteY3" fmla="*/ 0 h 584775"/>
              <a:gd name="connsiteX4" fmla="*/ 5027338 w 5027338"/>
              <a:gd name="connsiteY4" fmla="*/ 0 h 584775"/>
              <a:gd name="connsiteX5" fmla="*/ 5027338 w 5027338"/>
              <a:gd name="connsiteY5" fmla="*/ 97463 h 584775"/>
              <a:gd name="connsiteX6" fmla="*/ 5027338 w 5027338"/>
              <a:gd name="connsiteY6" fmla="*/ 97463 h 584775"/>
              <a:gd name="connsiteX7" fmla="*/ 5027338 w 5027338"/>
              <a:gd name="connsiteY7" fmla="*/ 243656 h 584775"/>
              <a:gd name="connsiteX8" fmla="*/ 5027338 w 5027338"/>
              <a:gd name="connsiteY8" fmla="*/ 584775 h 584775"/>
              <a:gd name="connsiteX9" fmla="*/ 4189448 w 5027338"/>
              <a:gd name="connsiteY9" fmla="*/ 584775 h 584775"/>
              <a:gd name="connsiteX10" fmla="*/ 2932614 w 5027338"/>
              <a:gd name="connsiteY10" fmla="*/ 584775 h 584775"/>
              <a:gd name="connsiteX11" fmla="*/ 2932614 w 5027338"/>
              <a:gd name="connsiteY11" fmla="*/ 584775 h 584775"/>
              <a:gd name="connsiteX12" fmla="*/ 0 w 5027338"/>
              <a:gd name="connsiteY12" fmla="*/ 584775 h 584775"/>
              <a:gd name="connsiteX13" fmla="*/ 0 w 5027338"/>
              <a:gd name="connsiteY13" fmla="*/ 243656 h 584775"/>
              <a:gd name="connsiteX14" fmla="*/ 0 w 5027338"/>
              <a:gd name="connsiteY14" fmla="*/ 97463 h 584775"/>
              <a:gd name="connsiteX15" fmla="*/ 0 w 5027338"/>
              <a:gd name="connsiteY15" fmla="*/ 97463 h 584775"/>
              <a:gd name="connsiteX16" fmla="*/ 0 w 5027338"/>
              <a:gd name="connsiteY16" fmla="*/ 0 h 584775"/>
              <a:gd name="connsiteX0" fmla="*/ 463639 w 5490977"/>
              <a:gd name="connsiteY0" fmla="*/ 269406 h 854181"/>
              <a:gd name="connsiteX1" fmla="*/ 3396253 w 5490977"/>
              <a:gd name="connsiteY1" fmla="*/ 269406 h 854181"/>
              <a:gd name="connsiteX2" fmla="*/ 4428449 w 5490977"/>
              <a:gd name="connsiteY2" fmla="*/ 0 h 854181"/>
              <a:gd name="connsiteX3" fmla="*/ 4653087 w 5490977"/>
              <a:gd name="connsiteY3" fmla="*/ 269406 h 854181"/>
              <a:gd name="connsiteX4" fmla="*/ 5490977 w 5490977"/>
              <a:gd name="connsiteY4" fmla="*/ 269406 h 854181"/>
              <a:gd name="connsiteX5" fmla="*/ 5490977 w 5490977"/>
              <a:gd name="connsiteY5" fmla="*/ 366869 h 854181"/>
              <a:gd name="connsiteX6" fmla="*/ 5490977 w 5490977"/>
              <a:gd name="connsiteY6" fmla="*/ 366869 h 854181"/>
              <a:gd name="connsiteX7" fmla="*/ 5490977 w 5490977"/>
              <a:gd name="connsiteY7" fmla="*/ 513062 h 854181"/>
              <a:gd name="connsiteX8" fmla="*/ 5490977 w 5490977"/>
              <a:gd name="connsiteY8" fmla="*/ 854181 h 854181"/>
              <a:gd name="connsiteX9" fmla="*/ 4653087 w 5490977"/>
              <a:gd name="connsiteY9" fmla="*/ 854181 h 854181"/>
              <a:gd name="connsiteX10" fmla="*/ 3396253 w 5490977"/>
              <a:gd name="connsiteY10" fmla="*/ 854181 h 854181"/>
              <a:gd name="connsiteX11" fmla="*/ 3396253 w 5490977"/>
              <a:gd name="connsiteY11" fmla="*/ 854181 h 854181"/>
              <a:gd name="connsiteX12" fmla="*/ 463639 w 5490977"/>
              <a:gd name="connsiteY12" fmla="*/ 854181 h 854181"/>
              <a:gd name="connsiteX13" fmla="*/ 463639 w 5490977"/>
              <a:gd name="connsiteY13" fmla="*/ 513062 h 854181"/>
              <a:gd name="connsiteX14" fmla="*/ 463639 w 5490977"/>
              <a:gd name="connsiteY14" fmla="*/ 366869 h 854181"/>
              <a:gd name="connsiteX15" fmla="*/ 0 w 5490977"/>
              <a:gd name="connsiteY15" fmla="*/ 70655 h 854181"/>
              <a:gd name="connsiteX16" fmla="*/ 463639 w 5490977"/>
              <a:gd name="connsiteY16" fmla="*/ 269406 h 854181"/>
              <a:gd name="connsiteX0" fmla="*/ 463639 w 5915980"/>
              <a:gd name="connsiteY0" fmla="*/ 269406 h 854181"/>
              <a:gd name="connsiteX1" fmla="*/ 3396253 w 5915980"/>
              <a:gd name="connsiteY1" fmla="*/ 269406 h 854181"/>
              <a:gd name="connsiteX2" fmla="*/ 4428449 w 5915980"/>
              <a:gd name="connsiteY2" fmla="*/ 0 h 854181"/>
              <a:gd name="connsiteX3" fmla="*/ 4653087 w 5915980"/>
              <a:gd name="connsiteY3" fmla="*/ 269406 h 854181"/>
              <a:gd name="connsiteX4" fmla="*/ 5490977 w 5915980"/>
              <a:gd name="connsiteY4" fmla="*/ 269406 h 854181"/>
              <a:gd name="connsiteX5" fmla="*/ 5490977 w 5915980"/>
              <a:gd name="connsiteY5" fmla="*/ 366869 h 854181"/>
              <a:gd name="connsiteX6" fmla="*/ 5915980 w 5915980"/>
              <a:gd name="connsiteY6" fmla="*/ 44897 h 854181"/>
              <a:gd name="connsiteX7" fmla="*/ 5490977 w 5915980"/>
              <a:gd name="connsiteY7" fmla="*/ 513062 h 854181"/>
              <a:gd name="connsiteX8" fmla="*/ 5490977 w 5915980"/>
              <a:gd name="connsiteY8" fmla="*/ 854181 h 854181"/>
              <a:gd name="connsiteX9" fmla="*/ 4653087 w 5915980"/>
              <a:gd name="connsiteY9" fmla="*/ 854181 h 854181"/>
              <a:gd name="connsiteX10" fmla="*/ 3396253 w 5915980"/>
              <a:gd name="connsiteY10" fmla="*/ 854181 h 854181"/>
              <a:gd name="connsiteX11" fmla="*/ 3396253 w 5915980"/>
              <a:gd name="connsiteY11" fmla="*/ 854181 h 854181"/>
              <a:gd name="connsiteX12" fmla="*/ 463639 w 5915980"/>
              <a:gd name="connsiteY12" fmla="*/ 854181 h 854181"/>
              <a:gd name="connsiteX13" fmla="*/ 463639 w 5915980"/>
              <a:gd name="connsiteY13" fmla="*/ 513062 h 854181"/>
              <a:gd name="connsiteX14" fmla="*/ 463639 w 5915980"/>
              <a:gd name="connsiteY14" fmla="*/ 366869 h 854181"/>
              <a:gd name="connsiteX15" fmla="*/ 0 w 5915980"/>
              <a:gd name="connsiteY15" fmla="*/ 70655 h 854181"/>
              <a:gd name="connsiteX16" fmla="*/ 463639 w 5915980"/>
              <a:gd name="connsiteY16" fmla="*/ 269406 h 854181"/>
              <a:gd name="connsiteX0" fmla="*/ 463639 w 5915980"/>
              <a:gd name="connsiteY0" fmla="*/ 224509 h 809284"/>
              <a:gd name="connsiteX1" fmla="*/ 3396253 w 5915980"/>
              <a:gd name="connsiteY1" fmla="*/ 224509 h 809284"/>
              <a:gd name="connsiteX2" fmla="*/ 4402691 w 5915980"/>
              <a:gd name="connsiteY2" fmla="*/ 225559 h 809284"/>
              <a:gd name="connsiteX3" fmla="*/ 4653087 w 5915980"/>
              <a:gd name="connsiteY3" fmla="*/ 224509 h 809284"/>
              <a:gd name="connsiteX4" fmla="*/ 5490977 w 5915980"/>
              <a:gd name="connsiteY4" fmla="*/ 224509 h 809284"/>
              <a:gd name="connsiteX5" fmla="*/ 5490977 w 5915980"/>
              <a:gd name="connsiteY5" fmla="*/ 321972 h 809284"/>
              <a:gd name="connsiteX6" fmla="*/ 5915980 w 5915980"/>
              <a:gd name="connsiteY6" fmla="*/ 0 h 809284"/>
              <a:gd name="connsiteX7" fmla="*/ 5490977 w 5915980"/>
              <a:gd name="connsiteY7" fmla="*/ 468165 h 809284"/>
              <a:gd name="connsiteX8" fmla="*/ 5490977 w 5915980"/>
              <a:gd name="connsiteY8" fmla="*/ 809284 h 809284"/>
              <a:gd name="connsiteX9" fmla="*/ 4653087 w 5915980"/>
              <a:gd name="connsiteY9" fmla="*/ 809284 h 809284"/>
              <a:gd name="connsiteX10" fmla="*/ 3396253 w 5915980"/>
              <a:gd name="connsiteY10" fmla="*/ 809284 h 809284"/>
              <a:gd name="connsiteX11" fmla="*/ 3396253 w 5915980"/>
              <a:gd name="connsiteY11" fmla="*/ 809284 h 809284"/>
              <a:gd name="connsiteX12" fmla="*/ 463639 w 5915980"/>
              <a:gd name="connsiteY12" fmla="*/ 809284 h 809284"/>
              <a:gd name="connsiteX13" fmla="*/ 463639 w 5915980"/>
              <a:gd name="connsiteY13" fmla="*/ 468165 h 809284"/>
              <a:gd name="connsiteX14" fmla="*/ 463639 w 5915980"/>
              <a:gd name="connsiteY14" fmla="*/ 321972 h 809284"/>
              <a:gd name="connsiteX15" fmla="*/ 0 w 5915980"/>
              <a:gd name="connsiteY15" fmla="*/ 25758 h 809284"/>
              <a:gd name="connsiteX16" fmla="*/ 463639 w 5915980"/>
              <a:gd name="connsiteY16" fmla="*/ 224509 h 80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15980" h="809284">
                <a:moveTo>
                  <a:pt x="463639" y="224509"/>
                </a:moveTo>
                <a:lnTo>
                  <a:pt x="3396253" y="224509"/>
                </a:lnTo>
                <a:lnTo>
                  <a:pt x="4402691" y="225559"/>
                </a:lnTo>
                <a:lnTo>
                  <a:pt x="4653087" y="224509"/>
                </a:lnTo>
                <a:lnTo>
                  <a:pt x="5490977" y="224509"/>
                </a:lnTo>
                <a:lnTo>
                  <a:pt x="5490977" y="321972"/>
                </a:lnTo>
                <a:lnTo>
                  <a:pt x="5915980" y="0"/>
                </a:lnTo>
                <a:lnTo>
                  <a:pt x="5490977" y="468165"/>
                </a:lnTo>
                <a:lnTo>
                  <a:pt x="5490977" y="809284"/>
                </a:lnTo>
                <a:lnTo>
                  <a:pt x="4653087" y="809284"/>
                </a:lnTo>
                <a:lnTo>
                  <a:pt x="3396253" y="809284"/>
                </a:lnTo>
                <a:lnTo>
                  <a:pt x="3396253" y="809284"/>
                </a:lnTo>
                <a:lnTo>
                  <a:pt x="463639" y="809284"/>
                </a:lnTo>
                <a:lnTo>
                  <a:pt x="463639" y="468165"/>
                </a:lnTo>
                <a:lnTo>
                  <a:pt x="463639" y="321972"/>
                </a:lnTo>
                <a:lnTo>
                  <a:pt x="0" y="25758"/>
                </a:lnTo>
                <a:lnTo>
                  <a:pt x="463639" y="224509"/>
                </a:lnTo>
                <a:close/>
              </a:path>
            </a:pathLst>
          </a:cu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Those are Imperative sentence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422076" y="5117508"/>
            <a:ext cx="51287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What is imperative sentence?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5632533"/>
            <a:ext cx="98250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sentence that expresses a request, command, order,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advice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suggestion, etc. is an imperative sentence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67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6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3421" y="75156"/>
            <a:ext cx="7536008" cy="769441"/>
          </a:xfrm>
          <a:prstGeom prst="flowChartProcess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latin typeface="Imprint MT Shadow" panose="04020605060303030202" pitchFamily="82" charset="0"/>
              </a:rPr>
              <a:t>Look at the picture </a:t>
            </a:r>
            <a:endParaRPr lang="en-US" sz="4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3458375" y="4772950"/>
            <a:ext cx="4704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What is optative sentence?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870" y="4157389"/>
            <a:ext cx="6074562" cy="584775"/>
          </a:xfrm>
          <a:custGeom>
            <a:avLst/>
            <a:gdLst>
              <a:gd name="connsiteX0" fmla="*/ 0 w 5027338"/>
              <a:gd name="connsiteY0" fmla="*/ 0 h 584775"/>
              <a:gd name="connsiteX1" fmla="*/ 2932614 w 5027338"/>
              <a:gd name="connsiteY1" fmla="*/ 0 h 584775"/>
              <a:gd name="connsiteX2" fmla="*/ 3964810 w 5027338"/>
              <a:gd name="connsiteY2" fmla="*/ -269406 h 584775"/>
              <a:gd name="connsiteX3" fmla="*/ 4189448 w 5027338"/>
              <a:gd name="connsiteY3" fmla="*/ 0 h 584775"/>
              <a:gd name="connsiteX4" fmla="*/ 5027338 w 5027338"/>
              <a:gd name="connsiteY4" fmla="*/ 0 h 584775"/>
              <a:gd name="connsiteX5" fmla="*/ 5027338 w 5027338"/>
              <a:gd name="connsiteY5" fmla="*/ 97463 h 584775"/>
              <a:gd name="connsiteX6" fmla="*/ 5027338 w 5027338"/>
              <a:gd name="connsiteY6" fmla="*/ 97463 h 584775"/>
              <a:gd name="connsiteX7" fmla="*/ 5027338 w 5027338"/>
              <a:gd name="connsiteY7" fmla="*/ 243656 h 584775"/>
              <a:gd name="connsiteX8" fmla="*/ 5027338 w 5027338"/>
              <a:gd name="connsiteY8" fmla="*/ 584775 h 584775"/>
              <a:gd name="connsiteX9" fmla="*/ 4189448 w 5027338"/>
              <a:gd name="connsiteY9" fmla="*/ 584775 h 584775"/>
              <a:gd name="connsiteX10" fmla="*/ 2932614 w 5027338"/>
              <a:gd name="connsiteY10" fmla="*/ 584775 h 584775"/>
              <a:gd name="connsiteX11" fmla="*/ 2932614 w 5027338"/>
              <a:gd name="connsiteY11" fmla="*/ 584775 h 584775"/>
              <a:gd name="connsiteX12" fmla="*/ 0 w 5027338"/>
              <a:gd name="connsiteY12" fmla="*/ 584775 h 584775"/>
              <a:gd name="connsiteX13" fmla="*/ 0 w 5027338"/>
              <a:gd name="connsiteY13" fmla="*/ 243656 h 584775"/>
              <a:gd name="connsiteX14" fmla="*/ 0 w 5027338"/>
              <a:gd name="connsiteY14" fmla="*/ 97463 h 584775"/>
              <a:gd name="connsiteX15" fmla="*/ 0 w 5027338"/>
              <a:gd name="connsiteY15" fmla="*/ 97463 h 584775"/>
              <a:gd name="connsiteX16" fmla="*/ 0 w 5027338"/>
              <a:gd name="connsiteY16" fmla="*/ 0 h 584775"/>
              <a:gd name="connsiteX0" fmla="*/ 463639 w 5490977"/>
              <a:gd name="connsiteY0" fmla="*/ 269406 h 854181"/>
              <a:gd name="connsiteX1" fmla="*/ 3396253 w 5490977"/>
              <a:gd name="connsiteY1" fmla="*/ 269406 h 854181"/>
              <a:gd name="connsiteX2" fmla="*/ 4428449 w 5490977"/>
              <a:gd name="connsiteY2" fmla="*/ 0 h 854181"/>
              <a:gd name="connsiteX3" fmla="*/ 4653087 w 5490977"/>
              <a:gd name="connsiteY3" fmla="*/ 269406 h 854181"/>
              <a:gd name="connsiteX4" fmla="*/ 5490977 w 5490977"/>
              <a:gd name="connsiteY4" fmla="*/ 269406 h 854181"/>
              <a:gd name="connsiteX5" fmla="*/ 5490977 w 5490977"/>
              <a:gd name="connsiteY5" fmla="*/ 366869 h 854181"/>
              <a:gd name="connsiteX6" fmla="*/ 5490977 w 5490977"/>
              <a:gd name="connsiteY6" fmla="*/ 366869 h 854181"/>
              <a:gd name="connsiteX7" fmla="*/ 5490977 w 5490977"/>
              <a:gd name="connsiteY7" fmla="*/ 513062 h 854181"/>
              <a:gd name="connsiteX8" fmla="*/ 5490977 w 5490977"/>
              <a:gd name="connsiteY8" fmla="*/ 854181 h 854181"/>
              <a:gd name="connsiteX9" fmla="*/ 4653087 w 5490977"/>
              <a:gd name="connsiteY9" fmla="*/ 854181 h 854181"/>
              <a:gd name="connsiteX10" fmla="*/ 3396253 w 5490977"/>
              <a:gd name="connsiteY10" fmla="*/ 854181 h 854181"/>
              <a:gd name="connsiteX11" fmla="*/ 3396253 w 5490977"/>
              <a:gd name="connsiteY11" fmla="*/ 854181 h 854181"/>
              <a:gd name="connsiteX12" fmla="*/ 463639 w 5490977"/>
              <a:gd name="connsiteY12" fmla="*/ 854181 h 854181"/>
              <a:gd name="connsiteX13" fmla="*/ 463639 w 5490977"/>
              <a:gd name="connsiteY13" fmla="*/ 513062 h 854181"/>
              <a:gd name="connsiteX14" fmla="*/ 463639 w 5490977"/>
              <a:gd name="connsiteY14" fmla="*/ 366869 h 854181"/>
              <a:gd name="connsiteX15" fmla="*/ 0 w 5490977"/>
              <a:gd name="connsiteY15" fmla="*/ 70655 h 854181"/>
              <a:gd name="connsiteX16" fmla="*/ 463639 w 5490977"/>
              <a:gd name="connsiteY16" fmla="*/ 269406 h 854181"/>
              <a:gd name="connsiteX0" fmla="*/ 463639 w 5915980"/>
              <a:gd name="connsiteY0" fmla="*/ 269406 h 854181"/>
              <a:gd name="connsiteX1" fmla="*/ 3396253 w 5915980"/>
              <a:gd name="connsiteY1" fmla="*/ 269406 h 854181"/>
              <a:gd name="connsiteX2" fmla="*/ 4428449 w 5915980"/>
              <a:gd name="connsiteY2" fmla="*/ 0 h 854181"/>
              <a:gd name="connsiteX3" fmla="*/ 4653087 w 5915980"/>
              <a:gd name="connsiteY3" fmla="*/ 269406 h 854181"/>
              <a:gd name="connsiteX4" fmla="*/ 5490977 w 5915980"/>
              <a:gd name="connsiteY4" fmla="*/ 269406 h 854181"/>
              <a:gd name="connsiteX5" fmla="*/ 5490977 w 5915980"/>
              <a:gd name="connsiteY5" fmla="*/ 366869 h 854181"/>
              <a:gd name="connsiteX6" fmla="*/ 5915980 w 5915980"/>
              <a:gd name="connsiteY6" fmla="*/ 44897 h 854181"/>
              <a:gd name="connsiteX7" fmla="*/ 5490977 w 5915980"/>
              <a:gd name="connsiteY7" fmla="*/ 513062 h 854181"/>
              <a:gd name="connsiteX8" fmla="*/ 5490977 w 5915980"/>
              <a:gd name="connsiteY8" fmla="*/ 854181 h 854181"/>
              <a:gd name="connsiteX9" fmla="*/ 4653087 w 5915980"/>
              <a:gd name="connsiteY9" fmla="*/ 854181 h 854181"/>
              <a:gd name="connsiteX10" fmla="*/ 3396253 w 5915980"/>
              <a:gd name="connsiteY10" fmla="*/ 854181 h 854181"/>
              <a:gd name="connsiteX11" fmla="*/ 3396253 w 5915980"/>
              <a:gd name="connsiteY11" fmla="*/ 854181 h 854181"/>
              <a:gd name="connsiteX12" fmla="*/ 463639 w 5915980"/>
              <a:gd name="connsiteY12" fmla="*/ 854181 h 854181"/>
              <a:gd name="connsiteX13" fmla="*/ 463639 w 5915980"/>
              <a:gd name="connsiteY13" fmla="*/ 513062 h 854181"/>
              <a:gd name="connsiteX14" fmla="*/ 463639 w 5915980"/>
              <a:gd name="connsiteY14" fmla="*/ 366869 h 854181"/>
              <a:gd name="connsiteX15" fmla="*/ 0 w 5915980"/>
              <a:gd name="connsiteY15" fmla="*/ 70655 h 854181"/>
              <a:gd name="connsiteX16" fmla="*/ 463639 w 5915980"/>
              <a:gd name="connsiteY16" fmla="*/ 269406 h 854181"/>
              <a:gd name="connsiteX0" fmla="*/ 463639 w 5915980"/>
              <a:gd name="connsiteY0" fmla="*/ 224509 h 809284"/>
              <a:gd name="connsiteX1" fmla="*/ 3396253 w 5915980"/>
              <a:gd name="connsiteY1" fmla="*/ 224509 h 809284"/>
              <a:gd name="connsiteX2" fmla="*/ 4402691 w 5915980"/>
              <a:gd name="connsiteY2" fmla="*/ 225559 h 809284"/>
              <a:gd name="connsiteX3" fmla="*/ 4653087 w 5915980"/>
              <a:gd name="connsiteY3" fmla="*/ 224509 h 809284"/>
              <a:gd name="connsiteX4" fmla="*/ 5490977 w 5915980"/>
              <a:gd name="connsiteY4" fmla="*/ 224509 h 809284"/>
              <a:gd name="connsiteX5" fmla="*/ 5490977 w 5915980"/>
              <a:gd name="connsiteY5" fmla="*/ 321972 h 809284"/>
              <a:gd name="connsiteX6" fmla="*/ 5915980 w 5915980"/>
              <a:gd name="connsiteY6" fmla="*/ 0 h 809284"/>
              <a:gd name="connsiteX7" fmla="*/ 5490977 w 5915980"/>
              <a:gd name="connsiteY7" fmla="*/ 468165 h 809284"/>
              <a:gd name="connsiteX8" fmla="*/ 5490977 w 5915980"/>
              <a:gd name="connsiteY8" fmla="*/ 809284 h 809284"/>
              <a:gd name="connsiteX9" fmla="*/ 4653087 w 5915980"/>
              <a:gd name="connsiteY9" fmla="*/ 809284 h 809284"/>
              <a:gd name="connsiteX10" fmla="*/ 3396253 w 5915980"/>
              <a:gd name="connsiteY10" fmla="*/ 809284 h 809284"/>
              <a:gd name="connsiteX11" fmla="*/ 3396253 w 5915980"/>
              <a:gd name="connsiteY11" fmla="*/ 809284 h 809284"/>
              <a:gd name="connsiteX12" fmla="*/ 463639 w 5915980"/>
              <a:gd name="connsiteY12" fmla="*/ 809284 h 809284"/>
              <a:gd name="connsiteX13" fmla="*/ 463639 w 5915980"/>
              <a:gd name="connsiteY13" fmla="*/ 468165 h 809284"/>
              <a:gd name="connsiteX14" fmla="*/ 463639 w 5915980"/>
              <a:gd name="connsiteY14" fmla="*/ 321972 h 809284"/>
              <a:gd name="connsiteX15" fmla="*/ 0 w 5915980"/>
              <a:gd name="connsiteY15" fmla="*/ 25758 h 809284"/>
              <a:gd name="connsiteX16" fmla="*/ 463639 w 5915980"/>
              <a:gd name="connsiteY16" fmla="*/ 224509 h 80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15980" h="809284">
                <a:moveTo>
                  <a:pt x="463639" y="224509"/>
                </a:moveTo>
                <a:lnTo>
                  <a:pt x="3396253" y="224509"/>
                </a:lnTo>
                <a:lnTo>
                  <a:pt x="4402691" y="225559"/>
                </a:lnTo>
                <a:lnTo>
                  <a:pt x="4653087" y="224509"/>
                </a:lnTo>
                <a:lnTo>
                  <a:pt x="5490977" y="224509"/>
                </a:lnTo>
                <a:lnTo>
                  <a:pt x="5490977" y="321972"/>
                </a:lnTo>
                <a:lnTo>
                  <a:pt x="5915980" y="0"/>
                </a:lnTo>
                <a:lnTo>
                  <a:pt x="5490977" y="468165"/>
                </a:lnTo>
                <a:lnTo>
                  <a:pt x="5490977" y="809284"/>
                </a:lnTo>
                <a:lnTo>
                  <a:pt x="4653087" y="809284"/>
                </a:lnTo>
                <a:lnTo>
                  <a:pt x="3396253" y="809284"/>
                </a:lnTo>
                <a:lnTo>
                  <a:pt x="3396253" y="809284"/>
                </a:lnTo>
                <a:lnTo>
                  <a:pt x="463639" y="809284"/>
                </a:lnTo>
                <a:lnTo>
                  <a:pt x="463639" y="468165"/>
                </a:lnTo>
                <a:lnTo>
                  <a:pt x="463639" y="321972"/>
                </a:lnTo>
                <a:lnTo>
                  <a:pt x="0" y="25758"/>
                </a:lnTo>
                <a:lnTo>
                  <a:pt x="463639" y="224509"/>
                </a:lnTo>
                <a:close/>
              </a:path>
            </a:pathLst>
          </a:cu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Those are optative sentence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181889" y="5303148"/>
            <a:ext cx="88922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sentence which expresses a prayer, keen wish, curse etc.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called an optative sentence.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00" y="895332"/>
            <a:ext cx="5325351" cy="27372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52" b="20947"/>
          <a:stretch/>
        </p:blipFill>
        <p:spPr>
          <a:xfrm>
            <a:off x="6121051" y="881838"/>
            <a:ext cx="5315212" cy="27632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27815" y="3645074"/>
            <a:ext cx="34391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May </a:t>
            </a:r>
            <a:r>
              <a:rPr lang="en-US" sz="3200" dirty="0" smtClean="0"/>
              <a:t>Allah </a:t>
            </a:r>
            <a:r>
              <a:rPr lang="en-US" sz="3200" dirty="0"/>
              <a:t>bless us 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7223339" y="3621643"/>
            <a:ext cx="3196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Wish you all the best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64107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6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1727" y="87682"/>
            <a:ext cx="7536008" cy="769441"/>
          </a:xfrm>
          <a:prstGeom prst="flowChartProcess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latin typeface="Imprint MT Shadow" panose="04020605060303030202" pitchFamily="82" charset="0"/>
              </a:rPr>
              <a:t>Look at the picture </a:t>
            </a:r>
            <a:endParaRPr lang="en-US" sz="4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870" y="4026987"/>
            <a:ext cx="6074562" cy="584775"/>
          </a:xfrm>
          <a:custGeom>
            <a:avLst/>
            <a:gdLst>
              <a:gd name="connsiteX0" fmla="*/ 0 w 5027338"/>
              <a:gd name="connsiteY0" fmla="*/ 0 h 584775"/>
              <a:gd name="connsiteX1" fmla="*/ 2932614 w 5027338"/>
              <a:gd name="connsiteY1" fmla="*/ 0 h 584775"/>
              <a:gd name="connsiteX2" fmla="*/ 3964810 w 5027338"/>
              <a:gd name="connsiteY2" fmla="*/ -269406 h 584775"/>
              <a:gd name="connsiteX3" fmla="*/ 4189448 w 5027338"/>
              <a:gd name="connsiteY3" fmla="*/ 0 h 584775"/>
              <a:gd name="connsiteX4" fmla="*/ 5027338 w 5027338"/>
              <a:gd name="connsiteY4" fmla="*/ 0 h 584775"/>
              <a:gd name="connsiteX5" fmla="*/ 5027338 w 5027338"/>
              <a:gd name="connsiteY5" fmla="*/ 97463 h 584775"/>
              <a:gd name="connsiteX6" fmla="*/ 5027338 w 5027338"/>
              <a:gd name="connsiteY6" fmla="*/ 97463 h 584775"/>
              <a:gd name="connsiteX7" fmla="*/ 5027338 w 5027338"/>
              <a:gd name="connsiteY7" fmla="*/ 243656 h 584775"/>
              <a:gd name="connsiteX8" fmla="*/ 5027338 w 5027338"/>
              <a:gd name="connsiteY8" fmla="*/ 584775 h 584775"/>
              <a:gd name="connsiteX9" fmla="*/ 4189448 w 5027338"/>
              <a:gd name="connsiteY9" fmla="*/ 584775 h 584775"/>
              <a:gd name="connsiteX10" fmla="*/ 2932614 w 5027338"/>
              <a:gd name="connsiteY10" fmla="*/ 584775 h 584775"/>
              <a:gd name="connsiteX11" fmla="*/ 2932614 w 5027338"/>
              <a:gd name="connsiteY11" fmla="*/ 584775 h 584775"/>
              <a:gd name="connsiteX12" fmla="*/ 0 w 5027338"/>
              <a:gd name="connsiteY12" fmla="*/ 584775 h 584775"/>
              <a:gd name="connsiteX13" fmla="*/ 0 w 5027338"/>
              <a:gd name="connsiteY13" fmla="*/ 243656 h 584775"/>
              <a:gd name="connsiteX14" fmla="*/ 0 w 5027338"/>
              <a:gd name="connsiteY14" fmla="*/ 97463 h 584775"/>
              <a:gd name="connsiteX15" fmla="*/ 0 w 5027338"/>
              <a:gd name="connsiteY15" fmla="*/ 97463 h 584775"/>
              <a:gd name="connsiteX16" fmla="*/ 0 w 5027338"/>
              <a:gd name="connsiteY16" fmla="*/ 0 h 584775"/>
              <a:gd name="connsiteX0" fmla="*/ 463639 w 5490977"/>
              <a:gd name="connsiteY0" fmla="*/ 269406 h 854181"/>
              <a:gd name="connsiteX1" fmla="*/ 3396253 w 5490977"/>
              <a:gd name="connsiteY1" fmla="*/ 269406 h 854181"/>
              <a:gd name="connsiteX2" fmla="*/ 4428449 w 5490977"/>
              <a:gd name="connsiteY2" fmla="*/ 0 h 854181"/>
              <a:gd name="connsiteX3" fmla="*/ 4653087 w 5490977"/>
              <a:gd name="connsiteY3" fmla="*/ 269406 h 854181"/>
              <a:gd name="connsiteX4" fmla="*/ 5490977 w 5490977"/>
              <a:gd name="connsiteY4" fmla="*/ 269406 h 854181"/>
              <a:gd name="connsiteX5" fmla="*/ 5490977 w 5490977"/>
              <a:gd name="connsiteY5" fmla="*/ 366869 h 854181"/>
              <a:gd name="connsiteX6" fmla="*/ 5490977 w 5490977"/>
              <a:gd name="connsiteY6" fmla="*/ 366869 h 854181"/>
              <a:gd name="connsiteX7" fmla="*/ 5490977 w 5490977"/>
              <a:gd name="connsiteY7" fmla="*/ 513062 h 854181"/>
              <a:gd name="connsiteX8" fmla="*/ 5490977 w 5490977"/>
              <a:gd name="connsiteY8" fmla="*/ 854181 h 854181"/>
              <a:gd name="connsiteX9" fmla="*/ 4653087 w 5490977"/>
              <a:gd name="connsiteY9" fmla="*/ 854181 h 854181"/>
              <a:gd name="connsiteX10" fmla="*/ 3396253 w 5490977"/>
              <a:gd name="connsiteY10" fmla="*/ 854181 h 854181"/>
              <a:gd name="connsiteX11" fmla="*/ 3396253 w 5490977"/>
              <a:gd name="connsiteY11" fmla="*/ 854181 h 854181"/>
              <a:gd name="connsiteX12" fmla="*/ 463639 w 5490977"/>
              <a:gd name="connsiteY12" fmla="*/ 854181 h 854181"/>
              <a:gd name="connsiteX13" fmla="*/ 463639 w 5490977"/>
              <a:gd name="connsiteY13" fmla="*/ 513062 h 854181"/>
              <a:gd name="connsiteX14" fmla="*/ 463639 w 5490977"/>
              <a:gd name="connsiteY14" fmla="*/ 366869 h 854181"/>
              <a:gd name="connsiteX15" fmla="*/ 0 w 5490977"/>
              <a:gd name="connsiteY15" fmla="*/ 70655 h 854181"/>
              <a:gd name="connsiteX16" fmla="*/ 463639 w 5490977"/>
              <a:gd name="connsiteY16" fmla="*/ 269406 h 854181"/>
              <a:gd name="connsiteX0" fmla="*/ 463639 w 5915980"/>
              <a:gd name="connsiteY0" fmla="*/ 269406 h 854181"/>
              <a:gd name="connsiteX1" fmla="*/ 3396253 w 5915980"/>
              <a:gd name="connsiteY1" fmla="*/ 269406 h 854181"/>
              <a:gd name="connsiteX2" fmla="*/ 4428449 w 5915980"/>
              <a:gd name="connsiteY2" fmla="*/ 0 h 854181"/>
              <a:gd name="connsiteX3" fmla="*/ 4653087 w 5915980"/>
              <a:gd name="connsiteY3" fmla="*/ 269406 h 854181"/>
              <a:gd name="connsiteX4" fmla="*/ 5490977 w 5915980"/>
              <a:gd name="connsiteY4" fmla="*/ 269406 h 854181"/>
              <a:gd name="connsiteX5" fmla="*/ 5490977 w 5915980"/>
              <a:gd name="connsiteY5" fmla="*/ 366869 h 854181"/>
              <a:gd name="connsiteX6" fmla="*/ 5915980 w 5915980"/>
              <a:gd name="connsiteY6" fmla="*/ 44897 h 854181"/>
              <a:gd name="connsiteX7" fmla="*/ 5490977 w 5915980"/>
              <a:gd name="connsiteY7" fmla="*/ 513062 h 854181"/>
              <a:gd name="connsiteX8" fmla="*/ 5490977 w 5915980"/>
              <a:gd name="connsiteY8" fmla="*/ 854181 h 854181"/>
              <a:gd name="connsiteX9" fmla="*/ 4653087 w 5915980"/>
              <a:gd name="connsiteY9" fmla="*/ 854181 h 854181"/>
              <a:gd name="connsiteX10" fmla="*/ 3396253 w 5915980"/>
              <a:gd name="connsiteY10" fmla="*/ 854181 h 854181"/>
              <a:gd name="connsiteX11" fmla="*/ 3396253 w 5915980"/>
              <a:gd name="connsiteY11" fmla="*/ 854181 h 854181"/>
              <a:gd name="connsiteX12" fmla="*/ 463639 w 5915980"/>
              <a:gd name="connsiteY12" fmla="*/ 854181 h 854181"/>
              <a:gd name="connsiteX13" fmla="*/ 463639 w 5915980"/>
              <a:gd name="connsiteY13" fmla="*/ 513062 h 854181"/>
              <a:gd name="connsiteX14" fmla="*/ 463639 w 5915980"/>
              <a:gd name="connsiteY14" fmla="*/ 366869 h 854181"/>
              <a:gd name="connsiteX15" fmla="*/ 0 w 5915980"/>
              <a:gd name="connsiteY15" fmla="*/ 70655 h 854181"/>
              <a:gd name="connsiteX16" fmla="*/ 463639 w 5915980"/>
              <a:gd name="connsiteY16" fmla="*/ 269406 h 854181"/>
              <a:gd name="connsiteX0" fmla="*/ 463639 w 5915980"/>
              <a:gd name="connsiteY0" fmla="*/ 224509 h 809284"/>
              <a:gd name="connsiteX1" fmla="*/ 3396253 w 5915980"/>
              <a:gd name="connsiteY1" fmla="*/ 224509 h 809284"/>
              <a:gd name="connsiteX2" fmla="*/ 4402691 w 5915980"/>
              <a:gd name="connsiteY2" fmla="*/ 225559 h 809284"/>
              <a:gd name="connsiteX3" fmla="*/ 4653087 w 5915980"/>
              <a:gd name="connsiteY3" fmla="*/ 224509 h 809284"/>
              <a:gd name="connsiteX4" fmla="*/ 5490977 w 5915980"/>
              <a:gd name="connsiteY4" fmla="*/ 224509 h 809284"/>
              <a:gd name="connsiteX5" fmla="*/ 5490977 w 5915980"/>
              <a:gd name="connsiteY5" fmla="*/ 321972 h 809284"/>
              <a:gd name="connsiteX6" fmla="*/ 5915980 w 5915980"/>
              <a:gd name="connsiteY6" fmla="*/ 0 h 809284"/>
              <a:gd name="connsiteX7" fmla="*/ 5490977 w 5915980"/>
              <a:gd name="connsiteY7" fmla="*/ 468165 h 809284"/>
              <a:gd name="connsiteX8" fmla="*/ 5490977 w 5915980"/>
              <a:gd name="connsiteY8" fmla="*/ 809284 h 809284"/>
              <a:gd name="connsiteX9" fmla="*/ 4653087 w 5915980"/>
              <a:gd name="connsiteY9" fmla="*/ 809284 h 809284"/>
              <a:gd name="connsiteX10" fmla="*/ 3396253 w 5915980"/>
              <a:gd name="connsiteY10" fmla="*/ 809284 h 809284"/>
              <a:gd name="connsiteX11" fmla="*/ 3396253 w 5915980"/>
              <a:gd name="connsiteY11" fmla="*/ 809284 h 809284"/>
              <a:gd name="connsiteX12" fmla="*/ 463639 w 5915980"/>
              <a:gd name="connsiteY12" fmla="*/ 809284 h 809284"/>
              <a:gd name="connsiteX13" fmla="*/ 463639 w 5915980"/>
              <a:gd name="connsiteY13" fmla="*/ 468165 h 809284"/>
              <a:gd name="connsiteX14" fmla="*/ 463639 w 5915980"/>
              <a:gd name="connsiteY14" fmla="*/ 321972 h 809284"/>
              <a:gd name="connsiteX15" fmla="*/ 0 w 5915980"/>
              <a:gd name="connsiteY15" fmla="*/ 25758 h 809284"/>
              <a:gd name="connsiteX16" fmla="*/ 463639 w 5915980"/>
              <a:gd name="connsiteY16" fmla="*/ 224509 h 80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15980" h="809284">
                <a:moveTo>
                  <a:pt x="463639" y="224509"/>
                </a:moveTo>
                <a:lnTo>
                  <a:pt x="3396253" y="224509"/>
                </a:lnTo>
                <a:lnTo>
                  <a:pt x="4402691" y="225559"/>
                </a:lnTo>
                <a:lnTo>
                  <a:pt x="4653087" y="224509"/>
                </a:lnTo>
                <a:lnTo>
                  <a:pt x="5490977" y="224509"/>
                </a:lnTo>
                <a:lnTo>
                  <a:pt x="5490977" y="321972"/>
                </a:lnTo>
                <a:lnTo>
                  <a:pt x="5915980" y="0"/>
                </a:lnTo>
                <a:lnTo>
                  <a:pt x="5490977" y="468165"/>
                </a:lnTo>
                <a:lnTo>
                  <a:pt x="5490977" y="809284"/>
                </a:lnTo>
                <a:lnTo>
                  <a:pt x="4653087" y="809284"/>
                </a:lnTo>
                <a:lnTo>
                  <a:pt x="3396253" y="809284"/>
                </a:lnTo>
                <a:lnTo>
                  <a:pt x="3396253" y="809284"/>
                </a:lnTo>
                <a:lnTo>
                  <a:pt x="463639" y="809284"/>
                </a:lnTo>
                <a:lnTo>
                  <a:pt x="463639" y="468165"/>
                </a:lnTo>
                <a:lnTo>
                  <a:pt x="463639" y="321972"/>
                </a:lnTo>
                <a:lnTo>
                  <a:pt x="0" y="25758"/>
                </a:lnTo>
                <a:lnTo>
                  <a:pt x="463639" y="224509"/>
                </a:lnTo>
                <a:close/>
              </a:path>
            </a:pathLst>
          </a:cu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Those exclamatory sentence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330763" y="4710321"/>
            <a:ext cx="5362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What is </a:t>
            </a:r>
            <a:r>
              <a:rPr lang="en-US" sz="3200" dirty="0">
                <a:solidFill>
                  <a:srgbClr val="FF0000"/>
                </a:solidFill>
              </a:rPr>
              <a:t>exclamatory </a:t>
            </a:r>
            <a:r>
              <a:rPr lang="en-US" sz="3200" dirty="0" smtClean="0">
                <a:solidFill>
                  <a:srgbClr val="FF0000"/>
                </a:solidFill>
              </a:rPr>
              <a:t>sentence?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164" y="909066"/>
            <a:ext cx="5056340" cy="27571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685" y="909066"/>
            <a:ext cx="5073040" cy="27571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678342" y="3595960"/>
            <a:ext cx="575984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Hurrah! </a:t>
            </a:r>
            <a:r>
              <a:rPr lang="en-US" sz="2400" dirty="0" smtClean="0"/>
              <a:t>Our </a:t>
            </a:r>
            <a:r>
              <a:rPr lang="en-US" sz="2400" dirty="0"/>
              <a:t>cricket team has won the series</a:t>
            </a:r>
            <a:r>
              <a:rPr lang="en-US" sz="2000" u="sng" dirty="0"/>
              <a:t>.</a:t>
            </a:r>
            <a:r>
              <a:rPr lang="en-US" u="sng" dirty="0"/>
              <a:t/>
            </a:r>
            <a:br>
              <a:rPr lang="en-US" u="sng" dirty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71780" y="3565874"/>
            <a:ext cx="4597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Alas! He has failed the competition.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537" y="5300408"/>
            <a:ext cx="94638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Exclamatory is a sentence which expresses strong/sudden </a:t>
            </a:r>
            <a:endParaRPr lang="en-US" sz="2800" dirty="0" smtClean="0"/>
          </a:p>
          <a:p>
            <a:r>
              <a:rPr lang="en-US" sz="2800" dirty="0" smtClean="0"/>
              <a:t>feeling or </a:t>
            </a:r>
            <a:r>
              <a:rPr lang="en-US" sz="2800" dirty="0"/>
              <a:t>emotion like surprise, pain, delight, anger, disgust, </a:t>
            </a:r>
            <a:r>
              <a:rPr lang="en-US" sz="2800" dirty="0" err="1"/>
              <a:t>etc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0083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6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5927" y="348183"/>
            <a:ext cx="4980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Individual work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3912426" y="4549428"/>
            <a:ext cx="32360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What is sentence?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049" y="5256856"/>
            <a:ext cx="113499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 sentence is a word or group of words that must expresses a complete idea </a:t>
            </a:r>
          </a:p>
          <a:p>
            <a:r>
              <a:rPr lang="en-US" sz="2800" dirty="0"/>
              <a:t>or sense or meaning and </a:t>
            </a:r>
            <a:r>
              <a:rPr lang="en-US" sz="2800" dirty="0" smtClean="0"/>
              <a:t>That may </a:t>
            </a:r>
            <a:r>
              <a:rPr lang="en-US" sz="2800" dirty="0"/>
              <a:t>consists of a subject and a verb.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484" y="1243013"/>
            <a:ext cx="4287232" cy="318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903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9040" y="4280876"/>
            <a:ext cx="74383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How </a:t>
            </a:r>
            <a:r>
              <a:rPr lang="en-US" sz="3200" dirty="0" err="1" smtClean="0">
                <a:solidFill>
                  <a:srgbClr val="FF0000"/>
                </a:solidFill>
              </a:rPr>
              <a:t>meny</a:t>
            </a:r>
            <a:r>
              <a:rPr lang="en-US" sz="3200" dirty="0" smtClean="0">
                <a:solidFill>
                  <a:srgbClr val="FF0000"/>
                </a:solidFill>
              </a:rPr>
              <a:t> kind of sentence? Give example.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0080" y="4995258"/>
            <a:ext cx="107727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Ans</a:t>
            </a:r>
            <a:r>
              <a:rPr lang="en-US" sz="3200" dirty="0" smtClean="0"/>
              <a:t>; Five kind of sentence.</a:t>
            </a:r>
            <a:r>
              <a:rPr lang="en-US" sz="3200" dirty="0"/>
              <a:t> </a:t>
            </a:r>
            <a:endParaRPr lang="en-US" sz="3200" dirty="0" smtClean="0"/>
          </a:p>
          <a:p>
            <a:r>
              <a:rPr lang="en-US" sz="3200" dirty="0" smtClean="0"/>
              <a:t>Assertive sentence, Interrogative sentence,</a:t>
            </a:r>
            <a:r>
              <a:rPr lang="en-US" sz="3200" dirty="0"/>
              <a:t> </a:t>
            </a:r>
            <a:r>
              <a:rPr lang="en-US" sz="3200" dirty="0" smtClean="0"/>
              <a:t>Imperative sentence,</a:t>
            </a:r>
            <a:r>
              <a:rPr lang="en-US" sz="3200" dirty="0"/>
              <a:t> optative sentence, exclamatory sentence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325183" y="89275"/>
            <a:ext cx="35225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Pair work</a:t>
            </a:r>
            <a:endParaRPr lang="en-US" sz="66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022" y="1197271"/>
            <a:ext cx="4814887" cy="295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4410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9551" y="30576"/>
            <a:ext cx="4712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Group  work:</a:t>
            </a:r>
            <a:endParaRPr lang="en-US" sz="6000" b="1" dirty="0"/>
          </a:p>
        </p:txBody>
      </p:sp>
      <p:sp>
        <p:nvSpPr>
          <p:cNvPr id="3" name="Rectangle 2"/>
          <p:cNvSpPr/>
          <p:nvPr/>
        </p:nvSpPr>
        <p:spPr>
          <a:xfrm>
            <a:off x="1061445" y="3652296"/>
            <a:ext cx="4515633" cy="286232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3600" dirty="0"/>
              <a:t>I have a pen . </a:t>
            </a:r>
            <a:endParaRPr lang="en-US" sz="3600" dirty="0" smtClean="0"/>
          </a:p>
          <a:p>
            <a:r>
              <a:rPr lang="en-US" sz="3600" dirty="0" smtClean="0"/>
              <a:t>Do </a:t>
            </a:r>
            <a:r>
              <a:rPr lang="en-US" sz="3600" dirty="0"/>
              <a:t>not run in the sun .</a:t>
            </a:r>
          </a:p>
          <a:p>
            <a:r>
              <a:rPr lang="en-US" sz="3600" dirty="0"/>
              <a:t>May Allah bless you 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He </a:t>
            </a:r>
            <a:r>
              <a:rPr lang="en-US" sz="3600" dirty="0"/>
              <a:t>is poor ,but honest.</a:t>
            </a:r>
          </a:p>
          <a:p>
            <a:r>
              <a:rPr lang="en-US" sz="3600" dirty="0"/>
              <a:t>Alas! I’m </a:t>
            </a:r>
            <a:r>
              <a:rPr lang="en-US" sz="3600" dirty="0" err="1"/>
              <a:t>undown</a:t>
            </a:r>
            <a:r>
              <a:rPr lang="en-US" sz="3600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96296" y="3201380"/>
            <a:ext cx="7214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50"/>
                </a:solidFill>
              </a:rPr>
              <a:t>Questions:  </a:t>
            </a:r>
            <a:r>
              <a:rPr lang="en-US" sz="3600" dirty="0" smtClean="0">
                <a:solidFill>
                  <a:srgbClr val="00B050"/>
                </a:solidFill>
              </a:rPr>
              <a:t>Identify the sentences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616538" y="3891067"/>
            <a:ext cx="2067484" cy="383441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578727" y="4444949"/>
            <a:ext cx="1050100" cy="383441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354570" y="5016176"/>
            <a:ext cx="1272608" cy="383441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864494" y="6091793"/>
            <a:ext cx="1762684" cy="383441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5577078" y="5528060"/>
            <a:ext cx="1050100" cy="383441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706634" y="3821177"/>
            <a:ext cx="27756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Asertive</a:t>
            </a:r>
            <a:r>
              <a:rPr lang="en-US" sz="2800" dirty="0" smtClean="0"/>
              <a:t> sentence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713478" y="4357323"/>
            <a:ext cx="3456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Interrogative </a:t>
            </a:r>
            <a:r>
              <a:rPr lang="en-US" sz="2800" dirty="0"/>
              <a:t>sentence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13478" y="4951939"/>
            <a:ext cx="31528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Imperative </a:t>
            </a:r>
            <a:r>
              <a:rPr lang="en-US" sz="2800" dirty="0"/>
              <a:t>sentence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98299" y="5458170"/>
            <a:ext cx="27839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optative</a:t>
            </a:r>
            <a:r>
              <a:rPr lang="en-US" sz="2800" dirty="0" smtClean="0"/>
              <a:t> </a:t>
            </a:r>
            <a:r>
              <a:rPr lang="en-US" sz="2800" dirty="0"/>
              <a:t>sentence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84022" y="6002852"/>
            <a:ext cx="3362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Exclamatory sentence</a:t>
            </a:r>
            <a:endParaRPr lang="en-US" sz="2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551" y="984311"/>
            <a:ext cx="4270023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626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26935" y="114968"/>
            <a:ext cx="4614329" cy="1107996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isometricOffAxis1Righ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6600" b="1" dirty="0" smtClean="0">
                <a:ln/>
                <a:blipFill>
                  <a:blip r:embed="rId3"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Home Work</a:t>
            </a:r>
            <a:endParaRPr lang="en-US" sz="6600" b="1" dirty="0">
              <a:ln/>
              <a:blipFill>
                <a:blip r:embed="rId3"/>
                <a:tile tx="0" ty="0" sx="100000" sy="100000" flip="none" algn="tl"/>
              </a:blip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720" y="1397491"/>
            <a:ext cx="6256759" cy="30993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09026" y="5010412"/>
            <a:ext cx="68501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Write a paragraph within 15</a:t>
            </a:r>
            <a:r>
              <a:rPr lang="en-US" sz="3200" baseline="30000" dirty="0" smtClean="0">
                <a:solidFill>
                  <a:srgbClr val="FF0000"/>
                </a:solidFill>
              </a:rPr>
              <a:t>th</a:t>
            </a:r>
            <a:r>
              <a:rPr lang="en-US" sz="3200" dirty="0" smtClean="0">
                <a:solidFill>
                  <a:srgbClr val="FF0000"/>
                </a:solidFill>
              </a:rPr>
              <a:t> sentences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4097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5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7" b="11898"/>
          <a:stretch/>
        </p:blipFill>
        <p:spPr>
          <a:xfrm>
            <a:off x="-23813" y="38100"/>
            <a:ext cx="1221581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88361" y="2970431"/>
            <a:ext cx="7921336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Thanks to all</a:t>
            </a:r>
            <a:endParaRPr lang="en-US" sz="115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67" t="6212" r="8887" b="12135"/>
          <a:stretch/>
        </p:blipFill>
        <p:spPr>
          <a:xfrm>
            <a:off x="6085918" y="0"/>
            <a:ext cx="6057901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67" t="6212" r="8887" b="12135"/>
          <a:stretch/>
        </p:blipFill>
        <p:spPr>
          <a:xfrm>
            <a:off x="-47104" y="38100"/>
            <a:ext cx="6131720" cy="689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4210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6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3107422" y="266518"/>
            <a:ext cx="5918347" cy="1609344"/>
          </a:xfrm>
          <a:prstGeom prst="horizontalScroll">
            <a:avLst>
              <a:gd name="adj" fmla="val 18940"/>
            </a:avLst>
          </a:prstGeom>
          <a:blipFill>
            <a:blip r:embed="rId3"/>
            <a:tile tx="0" ty="0" sx="100000" sy="100000" flip="none" algn="tl"/>
          </a:blipFill>
          <a:ln w="38100">
            <a:solidFill>
              <a:srgbClr val="002060"/>
            </a:solidFill>
            <a:prstDash val="sysDash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TEACHER’S INTRODUCTION</a:t>
            </a:r>
            <a:endParaRPr lang="en-US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70" y="2224032"/>
            <a:ext cx="3259955" cy="33052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orizontal Scroll 3"/>
          <p:cNvSpPr/>
          <p:nvPr/>
        </p:nvSpPr>
        <p:spPr>
          <a:xfrm>
            <a:off x="4551233" y="2014418"/>
            <a:ext cx="5895094" cy="3752193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None/>
            </a:pPr>
            <a:r>
              <a:rPr lang="en-US" sz="2800" b="1" dirty="0" err="1">
                <a:solidFill>
                  <a:schemeClr val="tx1"/>
                </a:solidFill>
              </a:rPr>
              <a:t>Md.Soriful</a:t>
            </a:r>
            <a:r>
              <a:rPr lang="en-US" sz="2800" b="1" dirty="0">
                <a:solidFill>
                  <a:schemeClr val="tx1"/>
                </a:solidFill>
              </a:rPr>
              <a:t> Islam</a:t>
            </a:r>
            <a:endParaRPr lang="en-US" sz="3600" b="1" dirty="0">
              <a:solidFill>
                <a:schemeClr val="tx1"/>
              </a:solidFill>
            </a:endParaRPr>
          </a:p>
          <a:p>
            <a:pPr lvl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Assistant teacher</a:t>
            </a:r>
          </a:p>
          <a:p>
            <a:pPr lvl="0" algn="ctr">
              <a:buNone/>
            </a:pPr>
            <a:r>
              <a:rPr lang="en-US" sz="2800" dirty="0" err="1">
                <a:solidFill>
                  <a:schemeClr val="tx1"/>
                </a:solidFill>
              </a:rPr>
              <a:t>Chowrapara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Fazil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Madrasha</a:t>
            </a:r>
            <a:endParaRPr lang="en-US" sz="2800" dirty="0">
              <a:solidFill>
                <a:schemeClr val="tx1"/>
              </a:solidFill>
            </a:endParaRPr>
          </a:p>
          <a:p>
            <a:pPr lvl="0" algn="ctr">
              <a:buNone/>
            </a:pPr>
            <a:r>
              <a:rPr lang="en-US" sz="2800" dirty="0" err="1">
                <a:solidFill>
                  <a:schemeClr val="tx1"/>
                </a:solidFill>
              </a:rPr>
              <a:t>Niamotpur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Naogaon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lvl="0" algn="ctr">
              <a:buNone/>
            </a:pPr>
            <a:r>
              <a:rPr lang="en-US" dirty="0">
                <a:solidFill>
                  <a:schemeClr val="tx1"/>
                </a:solidFill>
              </a:rPr>
              <a:t>soriful03@gmail.com</a:t>
            </a:r>
          </a:p>
        </p:txBody>
      </p:sp>
    </p:spTree>
    <p:extLst>
      <p:ext uri="{BB962C8B-B14F-4D97-AF65-F5344CB8AC3E}">
        <p14:creationId xmlns:p14="http://schemas.microsoft.com/office/powerpoint/2010/main" val="4042030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548128" y="256032"/>
            <a:ext cx="6083254" cy="1597152"/>
          </a:xfrm>
          <a:prstGeom prst="horizontalScroll">
            <a:avLst>
              <a:gd name="adj" fmla="val 20798"/>
            </a:avLst>
          </a:prstGeom>
          <a:blipFill>
            <a:blip r:embed="rId3"/>
            <a:tile tx="0" ty="0" sx="100000" sy="100000" flip="none" algn="tl"/>
          </a:blip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LESSON INTRODUCTION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2133601" y="2099517"/>
            <a:ext cx="7135091" cy="3861433"/>
          </a:xfrm>
          <a:prstGeom prst="horizontalScroll">
            <a:avLst/>
          </a:prstGeom>
          <a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8800"/>
                      </a14:imgEffect>
                      <a14:imgEffect>
                        <a14:saturation sat="30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solidFill>
              <a:schemeClr val="tx1"/>
            </a:solidFill>
            <a:prstDash val="sysDash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Class : Six</a:t>
            </a: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Subject : English 2</a:t>
            </a:r>
            <a:r>
              <a:rPr lang="en-US" sz="4000" baseline="30000" dirty="0" smtClean="0">
                <a:solidFill>
                  <a:schemeClr val="tx1"/>
                </a:solidFill>
              </a:rPr>
              <a:t>nd</a:t>
            </a:r>
            <a:r>
              <a:rPr lang="en-US" sz="4000" dirty="0" smtClean="0">
                <a:solidFill>
                  <a:schemeClr val="tx1"/>
                </a:solidFill>
              </a:rPr>
              <a:t> paper</a:t>
            </a: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Time : 45 min.</a:t>
            </a:r>
          </a:p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Date : 10/11/19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0027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6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82" y="1337223"/>
            <a:ext cx="5708073" cy="26836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45" y="1349749"/>
            <a:ext cx="5541817" cy="26711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2023629" y="107581"/>
            <a:ext cx="7536008" cy="1223367"/>
          </a:xfrm>
          <a:prstGeom prst="verticalScroll">
            <a:avLst>
              <a:gd name="adj" fmla="val 25000"/>
            </a:avLst>
          </a:prstGeom>
          <a:blipFill>
            <a:blip r:embed="rId5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latin typeface="Imprint MT Shadow" panose="04020605060303030202" pitchFamily="82" charset="0"/>
              </a:rPr>
              <a:t>Look at the picture </a:t>
            </a:r>
            <a:endParaRPr lang="en-US" sz="44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35767" y="4020855"/>
            <a:ext cx="279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Horse runs fast.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7175079" y="3972280"/>
            <a:ext cx="2974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</a:t>
            </a:r>
            <a:r>
              <a:rPr lang="en-US" sz="3200" dirty="0" smtClean="0"/>
              <a:t>e reads a book.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2597496" y="4929534"/>
            <a:ext cx="6283458" cy="830997"/>
          </a:xfrm>
          <a:custGeom>
            <a:avLst/>
            <a:gdLst>
              <a:gd name="connsiteX0" fmla="*/ 0 w 9646920"/>
              <a:gd name="connsiteY0" fmla="*/ 0 h 646331"/>
              <a:gd name="connsiteX1" fmla="*/ 5627370 w 9646920"/>
              <a:gd name="connsiteY1" fmla="*/ 0 h 646331"/>
              <a:gd name="connsiteX2" fmla="*/ 6483888 w 9646920"/>
              <a:gd name="connsiteY2" fmla="*/ 0 h 646331"/>
              <a:gd name="connsiteX3" fmla="*/ 8039100 w 9646920"/>
              <a:gd name="connsiteY3" fmla="*/ 0 h 646331"/>
              <a:gd name="connsiteX4" fmla="*/ 9646920 w 9646920"/>
              <a:gd name="connsiteY4" fmla="*/ 0 h 646331"/>
              <a:gd name="connsiteX5" fmla="*/ 9646920 w 9646920"/>
              <a:gd name="connsiteY5" fmla="*/ 107722 h 646331"/>
              <a:gd name="connsiteX6" fmla="*/ 9646920 w 9646920"/>
              <a:gd name="connsiteY6" fmla="*/ 107722 h 646331"/>
              <a:gd name="connsiteX7" fmla="*/ 9646920 w 9646920"/>
              <a:gd name="connsiteY7" fmla="*/ 269305 h 646331"/>
              <a:gd name="connsiteX8" fmla="*/ 9646920 w 9646920"/>
              <a:gd name="connsiteY8" fmla="*/ 646331 h 646331"/>
              <a:gd name="connsiteX9" fmla="*/ 8039100 w 9646920"/>
              <a:gd name="connsiteY9" fmla="*/ 646331 h 646331"/>
              <a:gd name="connsiteX10" fmla="*/ 5627370 w 9646920"/>
              <a:gd name="connsiteY10" fmla="*/ 646331 h 646331"/>
              <a:gd name="connsiteX11" fmla="*/ 5627370 w 9646920"/>
              <a:gd name="connsiteY11" fmla="*/ 646331 h 646331"/>
              <a:gd name="connsiteX12" fmla="*/ 0 w 9646920"/>
              <a:gd name="connsiteY12" fmla="*/ 646331 h 646331"/>
              <a:gd name="connsiteX13" fmla="*/ 0 w 9646920"/>
              <a:gd name="connsiteY13" fmla="*/ 269305 h 646331"/>
              <a:gd name="connsiteX14" fmla="*/ 0 w 9646920"/>
              <a:gd name="connsiteY14" fmla="*/ 107722 h 646331"/>
              <a:gd name="connsiteX15" fmla="*/ 0 w 9646920"/>
              <a:gd name="connsiteY15" fmla="*/ 107722 h 646331"/>
              <a:gd name="connsiteX16" fmla="*/ 0 w 9646920"/>
              <a:gd name="connsiteY16" fmla="*/ 0 h 646331"/>
              <a:gd name="connsiteX0" fmla="*/ 338202 w 9985122"/>
              <a:gd name="connsiteY0" fmla="*/ 443423 h 1089754"/>
              <a:gd name="connsiteX1" fmla="*/ 5965572 w 9985122"/>
              <a:gd name="connsiteY1" fmla="*/ 443423 h 1089754"/>
              <a:gd name="connsiteX2" fmla="*/ 6822090 w 9985122"/>
              <a:gd name="connsiteY2" fmla="*/ 443423 h 1089754"/>
              <a:gd name="connsiteX3" fmla="*/ 8377302 w 9985122"/>
              <a:gd name="connsiteY3" fmla="*/ 443423 h 1089754"/>
              <a:gd name="connsiteX4" fmla="*/ 9985122 w 9985122"/>
              <a:gd name="connsiteY4" fmla="*/ 443423 h 1089754"/>
              <a:gd name="connsiteX5" fmla="*/ 9985122 w 9985122"/>
              <a:gd name="connsiteY5" fmla="*/ 551145 h 1089754"/>
              <a:gd name="connsiteX6" fmla="*/ 9985122 w 9985122"/>
              <a:gd name="connsiteY6" fmla="*/ 551145 h 1089754"/>
              <a:gd name="connsiteX7" fmla="*/ 9985122 w 9985122"/>
              <a:gd name="connsiteY7" fmla="*/ 712728 h 1089754"/>
              <a:gd name="connsiteX8" fmla="*/ 9985122 w 9985122"/>
              <a:gd name="connsiteY8" fmla="*/ 1089754 h 1089754"/>
              <a:gd name="connsiteX9" fmla="*/ 8377302 w 9985122"/>
              <a:gd name="connsiteY9" fmla="*/ 1089754 h 1089754"/>
              <a:gd name="connsiteX10" fmla="*/ 5965572 w 9985122"/>
              <a:gd name="connsiteY10" fmla="*/ 1089754 h 1089754"/>
              <a:gd name="connsiteX11" fmla="*/ 5965572 w 9985122"/>
              <a:gd name="connsiteY11" fmla="*/ 1089754 h 1089754"/>
              <a:gd name="connsiteX12" fmla="*/ 338202 w 9985122"/>
              <a:gd name="connsiteY12" fmla="*/ 1089754 h 1089754"/>
              <a:gd name="connsiteX13" fmla="*/ 338202 w 9985122"/>
              <a:gd name="connsiteY13" fmla="*/ 712728 h 1089754"/>
              <a:gd name="connsiteX14" fmla="*/ 338202 w 9985122"/>
              <a:gd name="connsiteY14" fmla="*/ 551145 h 1089754"/>
              <a:gd name="connsiteX15" fmla="*/ 0 w 9985122"/>
              <a:gd name="connsiteY15" fmla="*/ 0 h 1089754"/>
              <a:gd name="connsiteX16" fmla="*/ 338202 w 9985122"/>
              <a:gd name="connsiteY16" fmla="*/ 443423 h 1089754"/>
              <a:gd name="connsiteX0" fmla="*/ 338202 w 10436059"/>
              <a:gd name="connsiteY0" fmla="*/ 568684 h 1215015"/>
              <a:gd name="connsiteX1" fmla="*/ 5965572 w 10436059"/>
              <a:gd name="connsiteY1" fmla="*/ 568684 h 1215015"/>
              <a:gd name="connsiteX2" fmla="*/ 6822090 w 10436059"/>
              <a:gd name="connsiteY2" fmla="*/ 568684 h 1215015"/>
              <a:gd name="connsiteX3" fmla="*/ 8377302 w 10436059"/>
              <a:gd name="connsiteY3" fmla="*/ 568684 h 1215015"/>
              <a:gd name="connsiteX4" fmla="*/ 9985122 w 10436059"/>
              <a:gd name="connsiteY4" fmla="*/ 568684 h 1215015"/>
              <a:gd name="connsiteX5" fmla="*/ 9985122 w 10436059"/>
              <a:gd name="connsiteY5" fmla="*/ 676406 h 1215015"/>
              <a:gd name="connsiteX6" fmla="*/ 10436059 w 10436059"/>
              <a:gd name="connsiteY6" fmla="*/ 0 h 1215015"/>
              <a:gd name="connsiteX7" fmla="*/ 9985122 w 10436059"/>
              <a:gd name="connsiteY7" fmla="*/ 837989 h 1215015"/>
              <a:gd name="connsiteX8" fmla="*/ 9985122 w 10436059"/>
              <a:gd name="connsiteY8" fmla="*/ 1215015 h 1215015"/>
              <a:gd name="connsiteX9" fmla="*/ 8377302 w 10436059"/>
              <a:gd name="connsiteY9" fmla="*/ 1215015 h 1215015"/>
              <a:gd name="connsiteX10" fmla="*/ 5965572 w 10436059"/>
              <a:gd name="connsiteY10" fmla="*/ 1215015 h 1215015"/>
              <a:gd name="connsiteX11" fmla="*/ 5965572 w 10436059"/>
              <a:gd name="connsiteY11" fmla="*/ 1215015 h 1215015"/>
              <a:gd name="connsiteX12" fmla="*/ 338202 w 10436059"/>
              <a:gd name="connsiteY12" fmla="*/ 1215015 h 1215015"/>
              <a:gd name="connsiteX13" fmla="*/ 338202 w 10436059"/>
              <a:gd name="connsiteY13" fmla="*/ 837989 h 1215015"/>
              <a:gd name="connsiteX14" fmla="*/ 338202 w 10436059"/>
              <a:gd name="connsiteY14" fmla="*/ 676406 h 1215015"/>
              <a:gd name="connsiteX15" fmla="*/ 0 w 10436059"/>
              <a:gd name="connsiteY15" fmla="*/ 125261 h 1215015"/>
              <a:gd name="connsiteX16" fmla="*/ 338202 w 10436059"/>
              <a:gd name="connsiteY16" fmla="*/ 568684 h 1215015"/>
              <a:gd name="connsiteX0" fmla="*/ 338202 w 10436059"/>
              <a:gd name="connsiteY0" fmla="*/ 568684 h 1215015"/>
              <a:gd name="connsiteX1" fmla="*/ 5965572 w 10436059"/>
              <a:gd name="connsiteY1" fmla="*/ 568684 h 1215015"/>
              <a:gd name="connsiteX2" fmla="*/ 6822090 w 10436059"/>
              <a:gd name="connsiteY2" fmla="*/ 568684 h 1215015"/>
              <a:gd name="connsiteX3" fmla="*/ 8377302 w 10436059"/>
              <a:gd name="connsiteY3" fmla="*/ 568684 h 1215015"/>
              <a:gd name="connsiteX4" fmla="*/ 9985122 w 10436059"/>
              <a:gd name="connsiteY4" fmla="*/ 568684 h 1215015"/>
              <a:gd name="connsiteX5" fmla="*/ 9985122 w 10436059"/>
              <a:gd name="connsiteY5" fmla="*/ 676406 h 1215015"/>
              <a:gd name="connsiteX6" fmla="*/ 10436059 w 10436059"/>
              <a:gd name="connsiteY6" fmla="*/ 0 h 1215015"/>
              <a:gd name="connsiteX7" fmla="*/ 9985122 w 10436059"/>
              <a:gd name="connsiteY7" fmla="*/ 837989 h 1215015"/>
              <a:gd name="connsiteX8" fmla="*/ 9985122 w 10436059"/>
              <a:gd name="connsiteY8" fmla="*/ 1215015 h 1215015"/>
              <a:gd name="connsiteX9" fmla="*/ 8377302 w 10436059"/>
              <a:gd name="connsiteY9" fmla="*/ 1215015 h 1215015"/>
              <a:gd name="connsiteX10" fmla="*/ 5965572 w 10436059"/>
              <a:gd name="connsiteY10" fmla="*/ 1215015 h 1215015"/>
              <a:gd name="connsiteX11" fmla="*/ 5965572 w 10436059"/>
              <a:gd name="connsiteY11" fmla="*/ 1215015 h 1215015"/>
              <a:gd name="connsiteX12" fmla="*/ 338202 w 10436059"/>
              <a:gd name="connsiteY12" fmla="*/ 1215015 h 1215015"/>
              <a:gd name="connsiteX13" fmla="*/ 338202 w 10436059"/>
              <a:gd name="connsiteY13" fmla="*/ 837989 h 1215015"/>
              <a:gd name="connsiteX14" fmla="*/ 338202 w 10436059"/>
              <a:gd name="connsiteY14" fmla="*/ 676406 h 1215015"/>
              <a:gd name="connsiteX15" fmla="*/ 0 w 10436059"/>
              <a:gd name="connsiteY15" fmla="*/ 125261 h 1215015"/>
              <a:gd name="connsiteX16" fmla="*/ 338202 w 10436059"/>
              <a:gd name="connsiteY16" fmla="*/ 568684 h 1215015"/>
              <a:gd name="connsiteX0" fmla="*/ 338202 w 10348376"/>
              <a:gd name="connsiteY0" fmla="*/ 443423 h 1089754"/>
              <a:gd name="connsiteX1" fmla="*/ 5965572 w 10348376"/>
              <a:gd name="connsiteY1" fmla="*/ 443423 h 1089754"/>
              <a:gd name="connsiteX2" fmla="*/ 6822090 w 10348376"/>
              <a:gd name="connsiteY2" fmla="*/ 443423 h 1089754"/>
              <a:gd name="connsiteX3" fmla="*/ 8377302 w 10348376"/>
              <a:gd name="connsiteY3" fmla="*/ 443423 h 1089754"/>
              <a:gd name="connsiteX4" fmla="*/ 9985122 w 10348376"/>
              <a:gd name="connsiteY4" fmla="*/ 443423 h 1089754"/>
              <a:gd name="connsiteX5" fmla="*/ 9985122 w 10348376"/>
              <a:gd name="connsiteY5" fmla="*/ 551145 h 1089754"/>
              <a:gd name="connsiteX6" fmla="*/ 10348376 w 10348376"/>
              <a:gd name="connsiteY6" fmla="*/ 50104 h 1089754"/>
              <a:gd name="connsiteX7" fmla="*/ 9985122 w 10348376"/>
              <a:gd name="connsiteY7" fmla="*/ 712728 h 1089754"/>
              <a:gd name="connsiteX8" fmla="*/ 9985122 w 10348376"/>
              <a:gd name="connsiteY8" fmla="*/ 1089754 h 1089754"/>
              <a:gd name="connsiteX9" fmla="*/ 8377302 w 10348376"/>
              <a:gd name="connsiteY9" fmla="*/ 1089754 h 1089754"/>
              <a:gd name="connsiteX10" fmla="*/ 5965572 w 10348376"/>
              <a:gd name="connsiteY10" fmla="*/ 1089754 h 1089754"/>
              <a:gd name="connsiteX11" fmla="*/ 5965572 w 10348376"/>
              <a:gd name="connsiteY11" fmla="*/ 1089754 h 1089754"/>
              <a:gd name="connsiteX12" fmla="*/ 338202 w 10348376"/>
              <a:gd name="connsiteY12" fmla="*/ 1089754 h 1089754"/>
              <a:gd name="connsiteX13" fmla="*/ 338202 w 10348376"/>
              <a:gd name="connsiteY13" fmla="*/ 712728 h 1089754"/>
              <a:gd name="connsiteX14" fmla="*/ 338202 w 10348376"/>
              <a:gd name="connsiteY14" fmla="*/ 551145 h 1089754"/>
              <a:gd name="connsiteX15" fmla="*/ 0 w 10348376"/>
              <a:gd name="connsiteY15" fmla="*/ 0 h 1089754"/>
              <a:gd name="connsiteX16" fmla="*/ 338202 w 10348376"/>
              <a:gd name="connsiteY16" fmla="*/ 443423 h 108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48376" h="1089754">
                <a:moveTo>
                  <a:pt x="338202" y="443423"/>
                </a:moveTo>
                <a:lnTo>
                  <a:pt x="5965572" y="443423"/>
                </a:lnTo>
                <a:lnTo>
                  <a:pt x="6822090" y="443423"/>
                </a:lnTo>
                <a:lnTo>
                  <a:pt x="8377302" y="443423"/>
                </a:lnTo>
                <a:lnTo>
                  <a:pt x="9985122" y="443423"/>
                </a:lnTo>
                <a:lnTo>
                  <a:pt x="9985122" y="551145"/>
                </a:lnTo>
                <a:cubicBezTo>
                  <a:pt x="10135434" y="325676"/>
                  <a:pt x="10097856" y="475989"/>
                  <a:pt x="10348376" y="50104"/>
                </a:cubicBezTo>
                <a:lnTo>
                  <a:pt x="9985122" y="712728"/>
                </a:lnTo>
                <a:lnTo>
                  <a:pt x="9985122" y="1089754"/>
                </a:lnTo>
                <a:lnTo>
                  <a:pt x="8377302" y="1089754"/>
                </a:lnTo>
                <a:lnTo>
                  <a:pt x="5965572" y="1089754"/>
                </a:lnTo>
                <a:lnTo>
                  <a:pt x="5965572" y="1089754"/>
                </a:lnTo>
                <a:lnTo>
                  <a:pt x="338202" y="1089754"/>
                </a:lnTo>
                <a:lnTo>
                  <a:pt x="338202" y="712728"/>
                </a:lnTo>
                <a:lnTo>
                  <a:pt x="338202" y="551145"/>
                </a:lnTo>
                <a:lnTo>
                  <a:pt x="0" y="0"/>
                </a:lnTo>
                <a:lnTo>
                  <a:pt x="338202" y="443423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4800" dirty="0" smtClean="0">
                <a:solidFill>
                  <a:schemeClr val="tx1"/>
                </a:solidFill>
              </a:rPr>
              <a:t>What are these?</a:t>
            </a:r>
            <a:endParaRPr lang="en-AU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748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6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/>
          <p:cNvSpPr/>
          <p:nvPr/>
        </p:nvSpPr>
        <p:spPr>
          <a:xfrm>
            <a:off x="2273266" y="750313"/>
            <a:ext cx="7797163" cy="1569493"/>
          </a:xfrm>
          <a:prstGeom prst="downArrow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n w="190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today’s topic</a:t>
            </a:r>
            <a:endParaRPr lang="en-US" sz="6000" dirty="0">
              <a:ln w="19050">
                <a:solidFill>
                  <a:schemeClr val="tx1"/>
                </a:solidFill>
              </a:ln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8721" y="2791327"/>
            <a:ext cx="8230301" cy="2129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 </a:t>
            </a:r>
            <a:r>
              <a:rPr lang="en-US" sz="16600" dirty="0">
                <a:ln w="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</a:t>
            </a:r>
            <a:r>
              <a:rPr lang="en-US" sz="16600" dirty="0" smtClean="0">
                <a:ln w="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entence</a:t>
            </a:r>
            <a:endParaRPr lang="en-US" sz="16600" dirty="0">
              <a:ln w="0">
                <a:noFill/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589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210" y="621792"/>
            <a:ext cx="11192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Franklin Gothic Medium" panose="020B0603020102020204" pitchFamily="34" charset="0"/>
              </a:rPr>
              <a:t>Learning outcome</a:t>
            </a:r>
            <a:endParaRPr lang="en-US" sz="6000" b="1" i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4563" y="2176039"/>
            <a:ext cx="748665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Nikosh" panose="02000000000000000000" pitchFamily="2" charset="0"/>
                <a:cs typeface="Nikosh" panose="02000000000000000000" pitchFamily="2" charset="0"/>
              </a:rPr>
              <a:t>               </a:t>
            </a:r>
            <a:r>
              <a:rPr lang="en-US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Students will be able to                                  </a:t>
            </a:r>
          </a:p>
          <a:p>
            <a:r>
              <a:rPr lang="en-US" sz="3200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            1. definition of Sentence. </a:t>
            </a:r>
          </a:p>
          <a:p>
            <a:r>
              <a:rPr lang="en-US" sz="3200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            2. classification of </a:t>
            </a:r>
            <a:r>
              <a:rPr lang="en-US" sz="3200" dirty="0">
                <a:latin typeface="Nikosh" panose="02000000000000000000" pitchFamily="2" charset="0"/>
                <a:cs typeface="Nikosh" panose="02000000000000000000" pitchFamily="2" charset="0"/>
              </a:rPr>
              <a:t>Sentence.</a:t>
            </a:r>
            <a:endParaRPr lang="en-US" sz="3200" dirty="0" smtClean="0">
              <a:latin typeface="Nikosh" panose="02000000000000000000" pitchFamily="2" charset="0"/>
              <a:cs typeface="Nikosh" panose="02000000000000000000" pitchFamily="2" charset="0"/>
            </a:endParaRPr>
          </a:p>
          <a:p>
            <a:r>
              <a:rPr lang="en-US" sz="3200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            3. make the sentence</a:t>
            </a:r>
            <a:r>
              <a:rPr lang="en-US" sz="3600" b="1" i="1" dirty="0" smtClean="0">
                <a:latin typeface="Nikosh" panose="02000000000000000000" pitchFamily="2" charset="0"/>
                <a:cs typeface="Nikosh" panose="02000000000000000000" pitchFamily="2" charset="0"/>
              </a:rPr>
              <a:t>.</a:t>
            </a:r>
            <a:endParaRPr lang="en-US" sz="3600" b="1" i="1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6505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98577" y="-180516"/>
            <a:ext cx="7546256" cy="1528465"/>
          </a:xfrm>
          <a:prstGeom prst="horizontalScroll">
            <a:avLst>
              <a:gd name="adj" fmla="val 25000"/>
            </a:avLst>
          </a:prstGeom>
          <a:blipFill>
            <a:blip r:embed="rId3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latin typeface="Imprint MT Shadow" panose="04020605060303030202" pitchFamily="82" charset="0"/>
              </a:rPr>
              <a:t>Look at the picture </a:t>
            </a:r>
            <a:endParaRPr lang="en-US" sz="4400" b="1" i="1" dirty="0"/>
          </a:p>
        </p:txBody>
      </p:sp>
      <p:sp>
        <p:nvSpPr>
          <p:cNvPr id="4" name="Rectangle 3"/>
          <p:cNvSpPr/>
          <p:nvPr/>
        </p:nvSpPr>
        <p:spPr>
          <a:xfrm>
            <a:off x="1768257" y="1712774"/>
            <a:ext cx="86554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I have a pen . </a:t>
            </a:r>
            <a:r>
              <a:rPr lang="en-US" sz="3600" dirty="0" smtClean="0"/>
              <a:t>Do </a:t>
            </a:r>
            <a:r>
              <a:rPr lang="en-US" sz="3600" dirty="0"/>
              <a:t>not run in the sun .</a:t>
            </a:r>
          </a:p>
          <a:p>
            <a:r>
              <a:rPr lang="en-US" sz="3600" dirty="0">
                <a:solidFill>
                  <a:srgbClr val="00B050"/>
                </a:solidFill>
              </a:rPr>
              <a:t>May Allah bless you </a:t>
            </a:r>
            <a:r>
              <a:rPr lang="en-US" sz="3600" dirty="0" smtClean="0">
                <a:solidFill>
                  <a:srgbClr val="00B050"/>
                </a:solidFill>
              </a:rPr>
              <a:t>.</a:t>
            </a:r>
            <a:r>
              <a:rPr lang="en-US" sz="3600" dirty="0" smtClean="0">
                <a:solidFill>
                  <a:srgbClr val="002060"/>
                </a:solidFill>
              </a:rPr>
              <a:t>He </a:t>
            </a:r>
            <a:r>
              <a:rPr lang="en-US" sz="3600" dirty="0">
                <a:solidFill>
                  <a:srgbClr val="002060"/>
                </a:solidFill>
              </a:rPr>
              <a:t>is poor ,but </a:t>
            </a:r>
            <a:r>
              <a:rPr lang="en-US" sz="3600" dirty="0" smtClean="0">
                <a:solidFill>
                  <a:srgbClr val="002060"/>
                </a:solidFill>
              </a:rPr>
              <a:t>honest.</a:t>
            </a:r>
            <a:endParaRPr lang="en-US" sz="3600" dirty="0">
              <a:solidFill>
                <a:srgbClr val="002060"/>
              </a:solidFill>
            </a:endParaRPr>
          </a:p>
          <a:p>
            <a:r>
              <a:rPr lang="en-US" sz="3600" dirty="0"/>
              <a:t>Alas! I’m </a:t>
            </a:r>
            <a:r>
              <a:rPr lang="en-US" sz="3600" dirty="0" err="1"/>
              <a:t>undown</a:t>
            </a:r>
            <a:r>
              <a:rPr lang="en-US" sz="3600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07913" y="3967221"/>
            <a:ext cx="5899758" cy="822305"/>
          </a:xfrm>
          <a:prstGeom prst="wedgeEllipseCallout">
            <a:avLst>
              <a:gd name="adj1" fmla="val -20196"/>
              <a:gd name="adj2" fmla="val -137877"/>
            </a:avLst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Those are sentences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043825" y="4957130"/>
            <a:ext cx="55529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Do you know what is sentence?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5708" y="5683751"/>
            <a:ext cx="113499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A sentence is a word or group of words that must expresses a complete idea 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Or sense or meaning and that may consists of a subject and a verb. 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98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6" y="858838"/>
            <a:ext cx="5883442" cy="30594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948" y="871718"/>
            <a:ext cx="5931568" cy="30194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23421" y="75156"/>
            <a:ext cx="7536008" cy="769441"/>
          </a:xfrm>
          <a:prstGeom prst="flowChartProcess">
            <a:avLst/>
          </a:prstGeom>
          <a:blipFill>
            <a:blip r:embed="rId5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latin typeface="Imprint MT Shadow" panose="04020605060303030202" pitchFamily="82" charset="0"/>
              </a:rPr>
              <a:t>Look at the picture </a:t>
            </a:r>
            <a:endParaRPr lang="en-US" sz="4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864406" y="3952454"/>
            <a:ext cx="4903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Monira</a:t>
            </a:r>
            <a:r>
              <a:rPr lang="en-US" sz="3200" dirty="0" smtClean="0"/>
              <a:t> teaches the student.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715065" y="3946585"/>
            <a:ext cx="43957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There are going to school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202287" y="4456891"/>
            <a:ext cx="6735060" cy="584775"/>
          </a:xfrm>
          <a:custGeom>
            <a:avLst/>
            <a:gdLst>
              <a:gd name="connsiteX0" fmla="*/ 0 w 5027338"/>
              <a:gd name="connsiteY0" fmla="*/ 0 h 584775"/>
              <a:gd name="connsiteX1" fmla="*/ 2932614 w 5027338"/>
              <a:gd name="connsiteY1" fmla="*/ 0 h 584775"/>
              <a:gd name="connsiteX2" fmla="*/ 3964810 w 5027338"/>
              <a:gd name="connsiteY2" fmla="*/ -269406 h 584775"/>
              <a:gd name="connsiteX3" fmla="*/ 4189448 w 5027338"/>
              <a:gd name="connsiteY3" fmla="*/ 0 h 584775"/>
              <a:gd name="connsiteX4" fmla="*/ 5027338 w 5027338"/>
              <a:gd name="connsiteY4" fmla="*/ 0 h 584775"/>
              <a:gd name="connsiteX5" fmla="*/ 5027338 w 5027338"/>
              <a:gd name="connsiteY5" fmla="*/ 97463 h 584775"/>
              <a:gd name="connsiteX6" fmla="*/ 5027338 w 5027338"/>
              <a:gd name="connsiteY6" fmla="*/ 97463 h 584775"/>
              <a:gd name="connsiteX7" fmla="*/ 5027338 w 5027338"/>
              <a:gd name="connsiteY7" fmla="*/ 243656 h 584775"/>
              <a:gd name="connsiteX8" fmla="*/ 5027338 w 5027338"/>
              <a:gd name="connsiteY8" fmla="*/ 584775 h 584775"/>
              <a:gd name="connsiteX9" fmla="*/ 4189448 w 5027338"/>
              <a:gd name="connsiteY9" fmla="*/ 584775 h 584775"/>
              <a:gd name="connsiteX10" fmla="*/ 2932614 w 5027338"/>
              <a:gd name="connsiteY10" fmla="*/ 584775 h 584775"/>
              <a:gd name="connsiteX11" fmla="*/ 2932614 w 5027338"/>
              <a:gd name="connsiteY11" fmla="*/ 584775 h 584775"/>
              <a:gd name="connsiteX12" fmla="*/ 0 w 5027338"/>
              <a:gd name="connsiteY12" fmla="*/ 584775 h 584775"/>
              <a:gd name="connsiteX13" fmla="*/ 0 w 5027338"/>
              <a:gd name="connsiteY13" fmla="*/ 243656 h 584775"/>
              <a:gd name="connsiteX14" fmla="*/ 0 w 5027338"/>
              <a:gd name="connsiteY14" fmla="*/ 97463 h 584775"/>
              <a:gd name="connsiteX15" fmla="*/ 0 w 5027338"/>
              <a:gd name="connsiteY15" fmla="*/ 97463 h 584775"/>
              <a:gd name="connsiteX16" fmla="*/ 0 w 5027338"/>
              <a:gd name="connsiteY16" fmla="*/ 0 h 584775"/>
              <a:gd name="connsiteX0" fmla="*/ 463639 w 5490977"/>
              <a:gd name="connsiteY0" fmla="*/ 269406 h 854181"/>
              <a:gd name="connsiteX1" fmla="*/ 3396253 w 5490977"/>
              <a:gd name="connsiteY1" fmla="*/ 269406 h 854181"/>
              <a:gd name="connsiteX2" fmla="*/ 4428449 w 5490977"/>
              <a:gd name="connsiteY2" fmla="*/ 0 h 854181"/>
              <a:gd name="connsiteX3" fmla="*/ 4653087 w 5490977"/>
              <a:gd name="connsiteY3" fmla="*/ 269406 h 854181"/>
              <a:gd name="connsiteX4" fmla="*/ 5490977 w 5490977"/>
              <a:gd name="connsiteY4" fmla="*/ 269406 h 854181"/>
              <a:gd name="connsiteX5" fmla="*/ 5490977 w 5490977"/>
              <a:gd name="connsiteY5" fmla="*/ 366869 h 854181"/>
              <a:gd name="connsiteX6" fmla="*/ 5490977 w 5490977"/>
              <a:gd name="connsiteY6" fmla="*/ 366869 h 854181"/>
              <a:gd name="connsiteX7" fmla="*/ 5490977 w 5490977"/>
              <a:gd name="connsiteY7" fmla="*/ 513062 h 854181"/>
              <a:gd name="connsiteX8" fmla="*/ 5490977 w 5490977"/>
              <a:gd name="connsiteY8" fmla="*/ 854181 h 854181"/>
              <a:gd name="connsiteX9" fmla="*/ 4653087 w 5490977"/>
              <a:gd name="connsiteY9" fmla="*/ 854181 h 854181"/>
              <a:gd name="connsiteX10" fmla="*/ 3396253 w 5490977"/>
              <a:gd name="connsiteY10" fmla="*/ 854181 h 854181"/>
              <a:gd name="connsiteX11" fmla="*/ 3396253 w 5490977"/>
              <a:gd name="connsiteY11" fmla="*/ 854181 h 854181"/>
              <a:gd name="connsiteX12" fmla="*/ 463639 w 5490977"/>
              <a:gd name="connsiteY12" fmla="*/ 854181 h 854181"/>
              <a:gd name="connsiteX13" fmla="*/ 463639 w 5490977"/>
              <a:gd name="connsiteY13" fmla="*/ 513062 h 854181"/>
              <a:gd name="connsiteX14" fmla="*/ 463639 w 5490977"/>
              <a:gd name="connsiteY14" fmla="*/ 366869 h 854181"/>
              <a:gd name="connsiteX15" fmla="*/ 0 w 5490977"/>
              <a:gd name="connsiteY15" fmla="*/ 70655 h 854181"/>
              <a:gd name="connsiteX16" fmla="*/ 463639 w 5490977"/>
              <a:gd name="connsiteY16" fmla="*/ 269406 h 854181"/>
              <a:gd name="connsiteX0" fmla="*/ 463639 w 5915980"/>
              <a:gd name="connsiteY0" fmla="*/ 269406 h 854181"/>
              <a:gd name="connsiteX1" fmla="*/ 3396253 w 5915980"/>
              <a:gd name="connsiteY1" fmla="*/ 269406 h 854181"/>
              <a:gd name="connsiteX2" fmla="*/ 4428449 w 5915980"/>
              <a:gd name="connsiteY2" fmla="*/ 0 h 854181"/>
              <a:gd name="connsiteX3" fmla="*/ 4653087 w 5915980"/>
              <a:gd name="connsiteY3" fmla="*/ 269406 h 854181"/>
              <a:gd name="connsiteX4" fmla="*/ 5490977 w 5915980"/>
              <a:gd name="connsiteY4" fmla="*/ 269406 h 854181"/>
              <a:gd name="connsiteX5" fmla="*/ 5490977 w 5915980"/>
              <a:gd name="connsiteY5" fmla="*/ 366869 h 854181"/>
              <a:gd name="connsiteX6" fmla="*/ 5915980 w 5915980"/>
              <a:gd name="connsiteY6" fmla="*/ 44897 h 854181"/>
              <a:gd name="connsiteX7" fmla="*/ 5490977 w 5915980"/>
              <a:gd name="connsiteY7" fmla="*/ 513062 h 854181"/>
              <a:gd name="connsiteX8" fmla="*/ 5490977 w 5915980"/>
              <a:gd name="connsiteY8" fmla="*/ 854181 h 854181"/>
              <a:gd name="connsiteX9" fmla="*/ 4653087 w 5915980"/>
              <a:gd name="connsiteY9" fmla="*/ 854181 h 854181"/>
              <a:gd name="connsiteX10" fmla="*/ 3396253 w 5915980"/>
              <a:gd name="connsiteY10" fmla="*/ 854181 h 854181"/>
              <a:gd name="connsiteX11" fmla="*/ 3396253 w 5915980"/>
              <a:gd name="connsiteY11" fmla="*/ 854181 h 854181"/>
              <a:gd name="connsiteX12" fmla="*/ 463639 w 5915980"/>
              <a:gd name="connsiteY12" fmla="*/ 854181 h 854181"/>
              <a:gd name="connsiteX13" fmla="*/ 463639 w 5915980"/>
              <a:gd name="connsiteY13" fmla="*/ 513062 h 854181"/>
              <a:gd name="connsiteX14" fmla="*/ 463639 w 5915980"/>
              <a:gd name="connsiteY14" fmla="*/ 366869 h 854181"/>
              <a:gd name="connsiteX15" fmla="*/ 0 w 5915980"/>
              <a:gd name="connsiteY15" fmla="*/ 70655 h 854181"/>
              <a:gd name="connsiteX16" fmla="*/ 463639 w 5915980"/>
              <a:gd name="connsiteY16" fmla="*/ 269406 h 854181"/>
              <a:gd name="connsiteX0" fmla="*/ 463639 w 5915980"/>
              <a:gd name="connsiteY0" fmla="*/ 224509 h 809284"/>
              <a:gd name="connsiteX1" fmla="*/ 3396253 w 5915980"/>
              <a:gd name="connsiteY1" fmla="*/ 224509 h 809284"/>
              <a:gd name="connsiteX2" fmla="*/ 4402691 w 5915980"/>
              <a:gd name="connsiteY2" fmla="*/ 225559 h 809284"/>
              <a:gd name="connsiteX3" fmla="*/ 4653087 w 5915980"/>
              <a:gd name="connsiteY3" fmla="*/ 224509 h 809284"/>
              <a:gd name="connsiteX4" fmla="*/ 5490977 w 5915980"/>
              <a:gd name="connsiteY4" fmla="*/ 224509 h 809284"/>
              <a:gd name="connsiteX5" fmla="*/ 5490977 w 5915980"/>
              <a:gd name="connsiteY5" fmla="*/ 321972 h 809284"/>
              <a:gd name="connsiteX6" fmla="*/ 5915980 w 5915980"/>
              <a:gd name="connsiteY6" fmla="*/ 0 h 809284"/>
              <a:gd name="connsiteX7" fmla="*/ 5490977 w 5915980"/>
              <a:gd name="connsiteY7" fmla="*/ 468165 h 809284"/>
              <a:gd name="connsiteX8" fmla="*/ 5490977 w 5915980"/>
              <a:gd name="connsiteY8" fmla="*/ 809284 h 809284"/>
              <a:gd name="connsiteX9" fmla="*/ 4653087 w 5915980"/>
              <a:gd name="connsiteY9" fmla="*/ 809284 h 809284"/>
              <a:gd name="connsiteX10" fmla="*/ 3396253 w 5915980"/>
              <a:gd name="connsiteY10" fmla="*/ 809284 h 809284"/>
              <a:gd name="connsiteX11" fmla="*/ 3396253 w 5915980"/>
              <a:gd name="connsiteY11" fmla="*/ 809284 h 809284"/>
              <a:gd name="connsiteX12" fmla="*/ 463639 w 5915980"/>
              <a:gd name="connsiteY12" fmla="*/ 809284 h 809284"/>
              <a:gd name="connsiteX13" fmla="*/ 463639 w 5915980"/>
              <a:gd name="connsiteY13" fmla="*/ 468165 h 809284"/>
              <a:gd name="connsiteX14" fmla="*/ 463639 w 5915980"/>
              <a:gd name="connsiteY14" fmla="*/ 321972 h 809284"/>
              <a:gd name="connsiteX15" fmla="*/ 0 w 5915980"/>
              <a:gd name="connsiteY15" fmla="*/ 25758 h 809284"/>
              <a:gd name="connsiteX16" fmla="*/ 463639 w 5915980"/>
              <a:gd name="connsiteY16" fmla="*/ 224509 h 80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15980" h="809284">
                <a:moveTo>
                  <a:pt x="463639" y="224509"/>
                </a:moveTo>
                <a:lnTo>
                  <a:pt x="3396253" y="224509"/>
                </a:lnTo>
                <a:lnTo>
                  <a:pt x="4402691" y="225559"/>
                </a:lnTo>
                <a:lnTo>
                  <a:pt x="4653087" y="224509"/>
                </a:lnTo>
                <a:lnTo>
                  <a:pt x="5490977" y="224509"/>
                </a:lnTo>
                <a:lnTo>
                  <a:pt x="5490977" y="321972"/>
                </a:lnTo>
                <a:lnTo>
                  <a:pt x="5915980" y="0"/>
                </a:lnTo>
                <a:lnTo>
                  <a:pt x="5490977" y="468165"/>
                </a:lnTo>
                <a:lnTo>
                  <a:pt x="5490977" y="809284"/>
                </a:lnTo>
                <a:lnTo>
                  <a:pt x="4653087" y="809284"/>
                </a:lnTo>
                <a:lnTo>
                  <a:pt x="3396253" y="809284"/>
                </a:lnTo>
                <a:lnTo>
                  <a:pt x="3396253" y="809284"/>
                </a:lnTo>
                <a:lnTo>
                  <a:pt x="463639" y="809284"/>
                </a:lnTo>
                <a:lnTo>
                  <a:pt x="463639" y="468165"/>
                </a:lnTo>
                <a:lnTo>
                  <a:pt x="463639" y="321972"/>
                </a:lnTo>
                <a:lnTo>
                  <a:pt x="0" y="25758"/>
                </a:lnTo>
                <a:lnTo>
                  <a:pt x="463639" y="224509"/>
                </a:lnTo>
                <a:close/>
              </a:path>
            </a:pathLst>
          </a:cu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Those are Assertive sentence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5097047"/>
            <a:ext cx="48109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What is assertive sentence?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37866" y="5632405"/>
            <a:ext cx="79071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 assertive sentence is a simple/general statement or assertion, either affirmative or negative.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062603" y="61022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060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6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7" b="20718"/>
          <a:stretch/>
        </p:blipFill>
        <p:spPr>
          <a:xfrm>
            <a:off x="600075" y="850589"/>
            <a:ext cx="5495925" cy="31851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96" r="1" b="26178"/>
          <a:stretch/>
        </p:blipFill>
        <p:spPr>
          <a:xfrm>
            <a:off x="6096000" y="862922"/>
            <a:ext cx="5476875" cy="32442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68251" y="4019669"/>
            <a:ext cx="34020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Where do you live?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496645" y="4076823"/>
            <a:ext cx="26767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Do you take it?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239865" y="4590156"/>
            <a:ext cx="6735060" cy="584775"/>
          </a:xfrm>
          <a:custGeom>
            <a:avLst/>
            <a:gdLst>
              <a:gd name="connsiteX0" fmla="*/ 0 w 5027338"/>
              <a:gd name="connsiteY0" fmla="*/ 0 h 584775"/>
              <a:gd name="connsiteX1" fmla="*/ 2932614 w 5027338"/>
              <a:gd name="connsiteY1" fmla="*/ 0 h 584775"/>
              <a:gd name="connsiteX2" fmla="*/ 3964810 w 5027338"/>
              <a:gd name="connsiteY2" fmla="*/ -269406 h 584775"/>
              <a:gd name="connsiteX3" fmla="*/ 4189448 w 5027338"/>
              <a:gd name="connsiteY3" fmla="*/ 0 h 584775"/>
              <a:gd name="connsiteX4" fmla="*/ 5027338 w 5027338"/>
              <a:gd name="connsiteY4" fmla="*/ 0 h 584775"/>
              <a:gd name="connsiteX5" fmla="*/ 5027338 w 5027338"/>
              <a:gd name="connsiteY5" fmla="*/ 97463 h 584775"/>
              <a:gd name="connsiteX6" fmla="*/ 5027338 w 5027338"/>
              <a:gd name="connsiteY6" fmla="*/ 97463 h 584775"/>
              <a:gd name="connsiteX7" fmla="*/ 5027338 w 5027338"/>
              <a:gd name="connsiteY7" fmla="*/ 243656 h 584775"/>
              <a:gd name="connsiteX8" fmla="*/ 5027338 w 5027338"/>
              <a:gd name="connsiteY8" fmla="*/ 584775 h 584775"/>
              <a:gd name="connsiteX9" fmla="*/ 4189448 w 5027338"/>
              <a:gd name="connsiteY9" fmla="*/ 584775 h 584775"/>
              <a:gd name="connsiteX10" fmla="*/ 2932614 w 5027338"/>
              <a:gd name="connsiteY10" fmla="*/ 584775 h 584775"/>
              <a:gd name="connsiteX11" fmla="*/ 2932614 w 5027338"/>
              <a:gd name="connsiteY11" fmla="*/ 584775 h 584775"/>
              <a:gd name="connsiteX12" fmla="*/ 0 w 5027338"/>
              <a:gd name="connsiteY12" fmla="*/ 584775 h 584775"/>
              <a:gd name="connsiteX13" fmla="*/ 0 w 5027338"/>
              <a:gd name="connsiteY13" fmla="*/ 243656 h 584775"/>
              <a:gd name="connsiteX14" fmla="*/ 0 w 5027338"/>
              <a:gd name="connsiteY14" fmla="*/ 97463 h 584775"/>
              <a:gd name="connsiteX15" fmla="*/ 0 w 5027338"/>
              <a:gd name="connsiteY15" fmla="*/ 97463 h 584775"/>
              <a:gd name="connsiteX16" fmla="*/ 0 w 5027338"/>
              <a:gd name="connsiteY16" fmla="*/ 0 h 584775"/>
              <a:gd name="connsiteX0" fmla="*/ 463639 w 5490977"/>
              <a:gd name="connsiteY0" fmla="*/ 269406 h 854181"/>
              <a:gd name="connsiteX1" fmla="*/ 3396253 w 5490977"/>
              <a:gd name="connsiteY1" fmla="*/ 269406 h 854181"/>
              <a:gd name="connsiteX2" fmla="*/ 4428449 w 5490977"/>
              <a:gd name="connsiteY2" fmla="*/ 0 h 854181"/>
              <a:gd name="connsiteX3" fmla="*/ 4653087 w 5490977"/>
              <a:gd name="connsiteY3" fmla="*/ 269406 h 854181"/>
              <a:gd name="connsiteX4" fmla="*/ 5490977 w 5490977"/>
              <a:gd name="connsiteY4" fmla="*/ 269406 h 854181"/>
              <a:gd name="connsiteX5" fmla="*/ 5490977 w 5490977"/>
              <a:gd name="connsiteY5" fmla="*/ 366869 h 854181"/>
              <a:gd name="connsiteX6" fmla="*/ 5490977 w 5490977"/>
              <a:gd name="connsiteY6" fmla="*/ 366869 h 854181"/>
              <a:gd name="connsiteX7" fmla="*/ 5490977 w 5490977"/>
              <a:gd name="connsiteY7" fmla="*/ 513062 h 854181"/>
              <a:gd name="connsiteX8" fmla="*/ 5490977 w 5490977"/>
              <a:gd name="connsiteY8" fmla="*/ 854181 h 854181"/>
              <a:gd name="connsiteX9" fmla="*/ 4653087 w 5490977"/>
              <a:gd name="connsiteY9" fmla="*/ 854181 h 854181"/>
              <a:gd name="connsiteX10" fmla="*/ 3396253 w 5490977"/>
              <a:gd name="connsiteY10" fmla="*/ 854181 h 854181"/>
              <a:gd name="connsiteX11" fmla="*/ 3396253 w 5490977"/>
              <a:gd name="connsiteY11" fmla="*/ 854181 h 854181"/>
              <a:gd name="connsiteX12" fmla="*/ 463639 w 5490977"/>
              <a:gd name="connsiteY12" fmla="*/ 854181 h 854181"/>
              <a:gd name="connsiteX13" fmla="*/ 463639 w 5490977"/>
              <a:gd name="connsiteY13" fmla="*/ 513062 h 854181"/>
              <a:gd name="connsiteX14" fmla="*/ 463639 w 5490977"/>
              <a:gd name="connsiteY14" fmla="*/ 366869 h 854181"/>
              <a:gd name="connsiteX15" fmla="*/ 0 w 5490977"/>
              <a:gd name="connsiteY15" fmla="*/ 70655 h 854181"/>
              <a:gd name="connsiteX16" fmla="*/ 463639 w 5490977"/>
              <a:gd name="connsiteY16" fmla="*/ 269406 h 854181"/>
              <a:gd name="connsiteX0" fmla="*/ 463639 w 5915980"/>
              <a:gd name="connsiteY0" fmla="*/ 269406 h 854181"/>
              <a:gd name="connsiteX1" fmla="*/ 3396253 w 5915980"/>
              <a:gd name="connsiteY1" fmla="*/ 269406 h 854181"/>
              <a:gd name="connsiteX2" fmla="*/ 4428449 w 5915980"/>
              <a:gd name="connsiteY2" fmla="*/ 0 h 854181"/>
              <a:gd name="connsiteX3" fmla="*/ 4653087 w 5915980"/>
              <a:gd name="connsiteY3" fmla="*/ 269406 h 854181"/>
              <a:gd name="connsiteX4" fmla="*/ 5490977 w 5915980"/>
              <a:gd name="connsiteY4" fmla="*/ 269406 h 854181"/>
              <a:gd name="connsiteX5" fmla="*/ 5490977 w 5915980"/>
              <a:gd name="connsiteY5" fmla="*/ 366869 h 854181"/>
              <a:gd name="connsiteX6" fmla="*/ 5915980 w 5915980"/>
              <a:gd name="connsiteY6" fmla="*/ 44897 h 854181"/>
              <a:gd name="connsiteX7" fmla="*/ 5490977 w 5915980"/>
              <a:gd name="connsiteY7" fmla="*/ 513062 h 854181"/>
              <a:gd name="connsiteX8" fmla="*/ 5490977 w 5915980"/>
              <a:gd name="connsiteY8" fmla="*/ 854181 h 854181"/>
              <a:gd name="connsiteX9" fmla="*/ 4653087 w 5915980"/>
              <a:gd name="connsiteY9" fmla="*/ 854181 h 854181"/>
              <a:gd name="connsiteX10" fmla="*/ 3396253 w 5915980"/>
              <a:gd name="connsiteY10" fmla="*/ 854181 h 854181"/>
              <a:gd name="connsiteX11" fmla="*/ 3396253 w 5915980"/>
              <a:gd name="connsiteY11" fmla="*/ 854181 h 854181"/>
              <a:gd name="connsiteX12" fmla="*/ 463639 w 5915980"/>
              <a:gd name="connsiteY12" fmla="*/ 854181 h 854181"/>
              <a:gd name="connsiteX13" fmla="*/ 463639 w 5915980"/>
              <a:gd name="connsiteY13" fmla="*/ 513062 h 854181"/>
              <a:gd name="connsiteX14" fmla="*/ 463639 w 5915980"/>
              <a:gd name="connsiteY14" fmla="*/ 366869 h 854181"/>
              <a:gd name="connsiteX15" fmla="*/ 0 w 5915980"/>
              <a:gd name="connsiteY15" fmla="*/ 70655 h 854181"/>
              <a:gd name="connsiteX16" fmla="*/ 463639 w 5915980"/>
              <a:gd name="connsiteY16" fmla="*/ 269406 h 854181"/>
              <a:gd name="connsiteX0" fmla="*/ 463639 w 5915980"/>
              <a:gd name="connsiteY0" fmla="*/ 224509 h 809284"/>
              <a:gd name="connsiteX1" fmla="*/ 3396253 w 5915980"/>
              <a:gd name="connsiteY1" fmla="*/ 224509 h 809284"/>
              <a:gd name="connsiteX2" fmla="*/ 4402691 w 5915980"/>
              <a:gd name="connsiteY2" fmla="*/ 225559 h 809284"/>
              <a:gd name="connsiteX3" fmla="*/ 4653087 w 5915980"/>
              <a:gd name="connsiteY3" fmla="*/ 224509 h 809284"/>
              <a:gd name="connsiteX4" fmla="*/ 5490977 w 5915980"/>
              <a:gd name="connsiteY4" fmla="*/ 224509 h 809284"/>
              <a:gd name="connsiteX5" fmla="*/ 5490977 w 5915980"/>
              <a:gd name="connsiteY5" fmla="*/ 321972 h 809284"/>
              <a:gd name="connsiteX6" fmla="*/ 5915980 w 5915980"/>
              <a:gd name="connsiteY6" fmla="*/ 0 h 809284"/>
              <a:gd name="connsiteX7" fmla="*/ 5490977 w 5915980"/>
              <a:gd name="connsiteY7" fmla="*/ 468165 h 809284"/>
              <a:gd name="connsiteX8" fmla="*/ 5490977 w 5915980"/>
              <a:gd name="connsiteY8" fmla="*/ 809284 h 809284"/>
              <a:gd name="connsiteX9" fmla="*/ 4653087 w 5915980"/>
              <a:gd name="connsiteY9" fmla="*/ 809284 h 809284"/>
              <a:gd name="connsiteX10" fmla="*/ 3396253 w 5915980"/>
              <a:gd name="connsiteY10" fmla="*/ 809284 h 809284"/>
              <a:gd name="connsiteX11" fmla="*/ 3396253 w 5915980"/>
              <a:gd name="connsiteY11" fmla="*/ 809284 h 809284"/>
              <a:gd name="connsiteX12" fmla="*/ 463639 w 5915980"/>
              <a:gd name="connsiteY12" fmla="*/ 809284 h 809284"/>
              <a:gd name="connsiteX13" fmla="*/ 463639 w 5915980"/>
              <a:gd name="connsiteY13" fmla="*/ 468165 h 809284"/>
              <a:gd name="connsiteX14" fmla="*/ 463639 w 5915980"/>
              <a:gd name="connsiteY14" fmla="*/ 321972 h 809284"/>
              <a:gd name="connsiteX15" fmla="*/ 0 w 5915980"/>
              <a:gd name="connsiteY15" fmla="*/ 25758 h 809284"/>
              <a:gd name="connsiteX16" fmla="*/ 463639 w 5915980"/>
              <a:gd name="connsiteY16" fmla="*/ 224509 h 80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15980" h="809284">
                <a:moveTo>
                  <a:pt x="463639" y="224509"/>
                </a:moveTo>
                <a:lnTo>
                  <a:pt x="3396253" y="224509"/>
                </a:lnTo>
                <a:lnTo>
                  <a:pt x="4402691" y="225559"/>
                </a:lnTo>
                <a:lnTo>
                  <a:pt x="4653087" y="224509"/>
                </a:lnTo>
                <a:lnTo>
                  <a:pt x="5490977" y="224509"/>
                </a:lnTo>
                <a:lnTo>
                  <a:pt x="5490977" y="321972"/>
                </a:lnTo>
                <a:lnTo>
                  <a:pt x="5915980" y="0"/>
                </a:lnTo>
                <a:lnTo>
                  <a:pt x="5490977" y="468165"/>
                </a:lnTo>
                <a:lnTo>
                  <a:pt x="5490977" y="809284"/>
                </a:lnTo>
                <a:lnTo>
                  <a:pt x="4653087" y="809284"/>
                </a:lnTo>
                <a:lnTo>
                  <a:pt x="3396253" y="809284"/>
                </a:lnTo>
                <a:lnTo>
                  <a:pt x="3396253" y="809284"/>
                </a:lnTo>
                <a:lnTo>
                  <a:pt x="463639" y="809284"/>
                </a:lnTo>
                <a:lnTo>
                  <a:pt x="463639" y="468165"/>
                </a:lnTo>
                <a:lnTo>
                  <a:pt x="463639" y="321972"/>
                </a:lnTo>
                <a:lnTo>
                  <a:pt x="0" y="25758"/>
                </a:lnTo>
                <a:lnTo>
                  <a:pt x="463639" y="224509"/>
                </a:lnTo>
                <a:close/>
              </a:path>
            </a:pathLst>
          </a:cu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Those are Interrogative sentence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923421" y="75156"/>
            <a:ext cx="7536008" cy="769441"/>
          </a:xfrm>
          <a:prstGeom prst="flowChartProcess">
            <a:avLst/>
          </a:prstGeom>
          <a:blipFill>
            <a:blip r:embed="rId5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latin typeface="Imprint MT Shadow" panose="04020605060303030202" pitchFamily="82" charset="0"/>
              </a:rPr>
              <a:t>Look at the picture </a:t>
            </a:r>
            <a:endParaRPr lang="en-US" sz="44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884132" y="5749309"/>
            <a:ext cx="9845781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An interrogative sentence asks question about a person or thing(s). </a:t>
            </a: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always ends with a note of interrogation a.k.a. question mark (?).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743200" y="5097047"/>
            <a:ext cx="54782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What is interrogative sentence?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6518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6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505</Words>
  <Application>Microsoft Office PowerPoint</Application>
  <PresentationFormat>Widescreen</PresentationFormat>
  <Paragraphs>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Berlin Sans FB Demi</vt:lpstr>
      <vt:lpstr>Calibri</vt:lpstr>
      <vt:lpstr>Calibri Light</vt:lpstr>
      <vt:lpstr>Franklin Gothic Medium</vt:lpstr>
      <vt:lpstr>Imprint MT Shadow</vt:lpstr>
      <vt:lpstr>Nikosh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116</cp:revision>
  <dcterms:created xsi:type="dcterms:W3CDTF">2019-11-08T01:38:20Z</dcterms:created>
  <dcterms:modified xsi:type="dcterms:W3CDTF">2019-11-09T17:00:35Z</dcterms:modified>
</cp:coreProperties>
</file>