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81" r:id="rId10"/>
    <p:sldId id="264" r:id="rId11"/>
    <p:sldId id="266" r:id="rId12"/>
    <p:sldId id="267" r:id="rId13"/>
    <p:sldId id="268" r:id="rId14"/>
    <p:sldId id="269" r:id="rId15"/>
    <p:sldId id="272" r:id="rId16"/>
    <p:sldId id="279" r:id="rId17"/>
    <p:sldId id="280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9CD85-E6D2-4B14-86E8-D6538956B590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F13F6-79C9-47A6-AF67-4E420632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3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13F6-79C9-47A6-AF67-4E420632D5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6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C73F-CD55-422D-B664-AA3EFB9D0DF4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87D1-518D-44F2-BDD1-22F3099A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9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C73F-CD55-422D-B664-AA3EFB9D0DF4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87D1-518D-44F2-BDD1-22F3099A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6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C73F-CD55-422D-B664-AA3EFB9D0DF4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87D1-518D-44F2-BDD1-22F3099A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2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C73F-CD55-422D-B664-AA3EFB9D0DF4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87D1-518D-44F2-BDD1-22F3099A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0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C73F-CD55-422D-B664-AA3EFB9D0DF4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87D1-518D-44F2-BDD1-22F3099A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8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C73F-CD55-422D-B664-AA3EFB9D0DF4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87D1-518D-44F2-BDD1-22F3099A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5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C73F-CD55-422D-B664-AA3EFB9D0DF4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87D1-518D-44F2-BDD1-22F3099A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C73F-CD55-422D-B664-AA3EFB9D0DF4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87D1-518D-44F2-BDD1-22F3099A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C73F-CD55-422D-B664-AA3EFB9D0DF4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87D1-518D-44F2-BDD1-22F3099A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8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C73F-CD55-422D-B664-AA3EFB9D0DF4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87D1-518D-44F2-BDD1-22F3099A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5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C73F-CD55-422D-B664-AA3EFB9D0DF4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87D1-518D-44F2-BDD1-22F3099A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5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CC73F-CD55-422D-B664-AA3EFB9D0DF4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C87D1-518D-44F2-BDD1-22F3099A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hyperlink" Target="https://bn.wikipedia.org/wiki/%E0%A6%95%E0%A6%B2%E0%A6%95%E0%A6%BE%E0%A6%A4%E0%A6%B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072" y="2323772"/>
            <a:ext cx="6915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1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4903573" y="403654"/>
            <a:ext cx="2590800" cy="1219200"/>
          </a:xfrm>
          <a:prstGeom prst="star1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31908" y="582135"/>
            <a:ext cx="14446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937" y="1576903"/>
            <a:ext cx="225742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মুজিবর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00362" y="1613844"/>
            <a:ext cx="88868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স্বাধীনতাকামী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আসা-ভরসার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0042" y="3720027"/>
            <a:ext cx="42606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জীবনানন্দের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’-  - 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86362" y="3720027"/>
            <a:ext cx="643171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নিসর্গের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অনিন্দ্য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চিরায়ত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মহিমায়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02675" y="436606"/>
            <a:ext cx="3657600" cy="1371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63081" y="660741"/>
            <a:ext cx="25266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57" y="1870619"/>
            <a:ext cx="7560275" cy="2471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6257" y="4541340"/>
            <a:ext cx="7415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দেশাত্মবোধক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93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8136"/>
            <a:ext cx="47644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...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r="12332"/>
          <a:stretch/>
        </p:blipFill>
        <p:spPr>
          <a:xfrm>
            <a:off x="285749" y="837165"/>
            <a:ext cx="6363186" cy="5377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4696" y="4080065"/>
            <a:ext cx="5129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বিসুভিয়াসের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উগারী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জ্বলিছে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মহাকালানল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ঝঞ্চা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অশনি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1" descr="D:\Bangla Model Content\CLASS SEVEN\BONGOBONDHU\vesuvi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935" y="951466"/>
            <a:ext cx="5138253" cy="280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090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93602" y="342461"/>
            <a:ext cx="47644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5925" y="4909686"/>
            <a:ext cx="5572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সম্মুখে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93540" y="1178083"/>
            <a:ext cx="5086056" cy="3422492"/>
            <a:chOff x="6194065" y="992345"/>
            <a:chExt cx="5086056" cy="34224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065" y="992345"/>
              <a:ext cx="5086056" cy="342249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rot="995564">
              <a:off x="9838212" y="1642072"/>
              <a:ext cx="1000125" cy="357182"/>
            </a:xfrm>
            <a:prstGeom prst="rect">
              <a:avLst/>
            </a:prstGeom>
            <a:solidFill>
              <a:srgbClr val="ED1B3E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445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Bangla Model Content\CLASS SEVEN\BONGOBONDHU\image_833_2409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48" y="1100138"/>
            <a:ext cx="5238752" cy="5172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286000" y="28136"/>
            <a:ext cx="47644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7900" y="1885951"/>
            <a:ext cx="5629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জীবনদানের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পাছে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তামিলের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চলিয়াছে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55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085968" y="275968"/>
            <a:ext cx="3657600" cy="1828800"/>
          </a:xfrm>
          <a:prstGeom prst="wedgeEllipseCallout">
            <a:avLst>
              <a:gd name="adj1" fmla="val -16218"/>
              <a:gd name="adj2" fmla="val 4788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33560" y="724238"/>
            <a:ext cx="29290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7800" y="5106889"/>
            <a:ext cx="8434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অবলম্বনে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দেয়ালপত্রিকা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861712" y="2104768"/>
            <a:ext cx="6467476" cy="282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78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66000" y="374512"/>
            <a:ext cx="2657476" cy="866774"/>
            <a:chOff x="3566000" y="374512"/>
            <a:chExt cx="2657476" cy="866774"/>
          </a:xfrm>
        </p:grpSpPr>
        <p:sp>
          <p:nvSpPr>
            <p:cNvPr id="2" name="24-Point Star 1"/>
            <p:cNvSpPr/>
            <p:nvPr/>
          </p:nvSpPr>
          <p:spPr>
            <a:xfrm>
              <a:off x="3566000" y="374512"/>
              <a:ext cx="2657476" cy="866774"/>
            </a:xfrm>
            <a:prstGeom prst="star24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376006" y="453956"/>
              <a:ext cx="1037463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8675" y="1241286"/>
            <a:ext cx="760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8674" y="1856511"/>
            <a:ext cx="10044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১৮৬১         খ)     ১৮৯৯           গ)     ১৯০৩              ঘ)    ১৯২৪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3800" y="1871661"/>
            <a:ext cx="1557338" cy="49291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TextBox 12"/>
          <p:cNvSpPr txBox="1"/>
          <p:nvPr/>
        </p:nvSpPr>
        <p:spPr>
          <a:xfrm>
            <a:off x="585788" y="2557463"/>
            <a:ext cx="902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8674" y="3196860"/>
            <a:ext cx="8058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মেঠো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গ)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8674" y="3897812"/>
            <a:ext cx="902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শ্রেষ্ঠত্বের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2987" y="4370224"/>
            <a:ext cx="1007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খ)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শিল্প-কাব্য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গ)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ক্রীড়াশৈলী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8674" y="5009621"/>
            <a:ext cx="902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8674" y="5614287"/>
            <a:ext cx="1007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খ)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বর্ধমান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গ)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9" name="Oval 18"/>
          <p:cNvSpPr/>
          <p:nvPr/>
        </p:nvSpPr>
        <p:spPr>
          <a:xfrm>
            <a:off x="2714625" y="3258415"/>
            <a:ext cx="400050" cy="419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6-Point Star 19"/>
          <p:cNvSpPr/>
          <p:nvPr/>
        </p:nvSpPr>
        <p:spPr>
          <a:xfrm>
            <a:off x="3914774" y="4387589"/>
            <a:ext cx="461232" cy="523222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8674" y="5532841"/>
            <a:ext cx="1314451" cy="6046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61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2743200" y="2479355"/>
            <a:ext cx="35052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250505"/>
            <a:ext cx="10177463" cy="4229100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602954" y="3017838"/>
            <a:ext cx="42981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BD" alt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alt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887" y="4755062"/>
            <a:ext cx="1041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দিনমণি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0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2888" y="214312"/>
            <a:ext cx="11772900" cy="6286501"/>
            <a:chOff x="271463" y="685800"/>
            <a:chExt cx="11430000" cy="52435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63" y="685800"/>
              <a:ext cx="11430000" cy="524351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000"/>
            <a:stretch/>
          </p:blipFill>
          <p:spPr>
            <a:xfrm>
              <a:off x="400050" y="685801"/>
              <a:ext cx="6381750" cy="2228850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3871912" y="3143250"/>
            <a:ext cx="4043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64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5738" y="142874"/>
            <a:ext cx="11815762" cy="6610708"/>
            <a:chOff x="185738" y="142874"/>
            <a:chExt cx="11815762" cy="6610708"/>
          </a:xfrm>
        </p:grpSpPr>
        <p:sp>
          <p:nvSpPr>
            <p:cNvPr id="2" name="Rectangle 1"/>
            <p:cNvSpPr/>
            <p:nvPr/>
          </p:nvSpPr>
          <p:spPr>
            <a:xfrm>
              <a:off x="185738" y="142874"/>
              <a:ext cx="11815762" cy="6543675"/>
            </a:xfrm>
            <a:prstGeom prst="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57188" y="271463"/>
              <a:ext cx="11472862" cy="6229350"/>
            </a:xfrm>
            <a:prstGeom prst="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7208" y="6445805"/>
              <a:ext cx="9286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Alim</a:t>
              </a:r>
              <a:r>
                <a:rPr lang="en-US" sz="1400" dirty="0" smtClean="0"/>
                <a:t> B.Sc</a:t>
              </a:r>
              <a:endParaRPr lang="en-US" sz="1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31336" y="300539"/>
            <a:ext cx="2076309" cy="932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5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5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5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51" y="1261730"/>
            <a:ext cx="10429875" cy="508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935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4254" y="1510008"/>
            <a:ext cx="4493079" cy="4491993"/>
            <a:chOff x="274254" y="1510008"/>
            <a:chExt cx="4493079" cy="4491993"/>
          </a:xfrm>
        </p:grpSpPr>
        <p:sp>
          <p:nvSpPr>
            <p:cNvPr id="3" name="TextBox 2"/>
            <p:cNvSpPr txBox="1"/>
            <p:nvPr/>
          </p:nvSpPr>
          <p:spPr>
            <a:xfrm>
              <a:off x="274254" y="3262790"/>
              <a:ext cx="4493079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আব্দুল আলীম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বি,এস-সি,বি,এড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আইডি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01080270781</a:t>
              </a:r>
              <a:endParaRPr lang="bn-BD" sz="2800" dirty="0" smtClean="0">
                <a:latin typeface="Times New Roman" panose="02020603050405020304" pitchFamily="18" charset="0"/>
                <a:cs typeface="NikoshBAN" panose="02000000000000000000" pitchFamily="2" charset="0"/>
              </a:endParaRP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কল্যাণপুর রওশনীয়া দাখিল মাদরাসা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বেলকুচি, সিরাজগঞ্জ 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মোবাইল-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01717012389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33" y="1510008"/>
              <a:ext cx="1524000" cy="15240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040742" y="935843"/>
            <a:ext cx="4943801" cy="5066158"/>
            <a:chOff x="7040742" y="935843"/>
            <a:chExt cx="4943801" cy="50661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8103973" y="935843"/>
              <a:ext cx="1979141" cy="19251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7040742" y="3447456"/>
              <a:ext cx="494380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bn-IN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en-US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bn-BD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/>
              <a:r>
                <a:rPr lang="bn-IN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en-US" sz="320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৪নং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কবিতা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পৃষ্ঠা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-৭৬ </a:t>
              </a:r>
              <a:endParaRPr lang="bn-BD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2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সময়-৫০ মিনিট</a:t>
              </a:r>
            </a:p>
            <a:p>
              <a:pPr lvl="2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তারিখ-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০৮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1১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/২০১৯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খ্রিঃ </a:t>
              </a:r>
              <a:endParaRPr lang="en-GB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6485" y="349400"/>
            <a:ext cx="8986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561783" y="1586831"/>
            <a:ext cx="59345" cy="42544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428457" y="1850975"/>
            <a:ext cx="59345" cy="352993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695108" y="1850975"/>
            <a:ext cx="50402" cy="3529934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0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75" y="657225"/>
            <a:ext cx="591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6" y="1547812"/>
            <a:ext cx="3731742" cy="27614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4" y="1547812"/>
            <a:ext cx="3284296" cy="27614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06" y="1547812"/>
            <a:ext cx="3426433" cy="241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0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7841974" y="1121038"/>
            <a:ext cx="2456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গৌরীপ্রসন্ন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মজুমদার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4748" y="197708"/>
            <a:ext cx="90323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মুজিবরের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9" y="1382648"/>
            <a:ext cx="4188492" cy="5003864"/>
          </a:xfrm>
          <a:prstGeom prst="rect">
            <a:avLst/>
          </a:prstGeom>
        </p:spPr>
      </p:pic>
      <p:pic>
        <p:nvPicPr>
          <p:cNvPr id="6" name="Picture 4" descr="D:\Bangla Model Content\CLASS SEVEN\BONGOBONDHU\muj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61" y="1644258"/>
            <a:ext cx="7417413" cy="474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2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8609" y="464023"/>
            <a:ext cx="3125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2137" y="1801504"/>
            <a:ext cx="9444251" cy="3568831"/>
            <a:chOff x="382137" y="1801504"/>
            <a:chExt cx="9444251" cy="3568831"/>
          </a:xfrm>
        </p:grpSpPr>
        <p:sp>
          <p:nvSpPr>
            <p:cNvPr id="3" name="TextBox 2"/>
            <p:cNvSpPr txBox="1"/>
            <p:nvPr/>
          </p:nvSpPr>
          <p:spPr>
            <a:xfrm>
              <a:off x="382137" y="1801504"/>
              <a:ext cx="9444251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  <a:p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6"/>
            <p:cNvSpPr txBox="1">
              <a:spLocks noChangeArrowheads="1"/>
            </p:cNvSpPr>
            <p:nvPr/>
          </p:nvSpPr>
          <p:spPr bwMode="auto">
            <a:xfrm>
              <a:off x="913262" y="2508073"/>
              <a:ext cx="8382000" cy="286226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কবি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উল্লেখ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>
                <a:defRPr/>
              </a:pP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শুদ্ধ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উচ্চারণে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কবিতাটি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আবৃত্তি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>
                <a:defRPr/>
              </a:pP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নতুন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শব্দগুলো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বাক্যে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প্রয়োগ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>
                <a:defRPr/>
              </a:pP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৪।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জাতির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জনক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শেখ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মুজিবুর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অবদান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ব্যাখ্যা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35871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4250467" y="328613"/>
            <a:ext cx="2286000" cy="1219200"/>
            <a:chOff x="3200400" y="228600"/>
            <a:chExt cx="2286000" cy="1219200"/>
          </a:xfrm>
        </p:grpSpPr>
        <p:sp>
          <p:nvSpPr>
            <p:cNvPr id="8" name="Oval Callout 7"/>
            <p:cNvSpPr/>
            <p:nvPr/>
          </p:nvSpPr>
          <p:spPr>
            <a:xfrm>
              <a:off x="3200400" y="228600"/>
              <a:ext cx="2133600" cy="1219200"/>
            </a:xfrm>
            <a:prstGeom prst="wedgeEllipseCallout">
              <a:avLst>
                <a:gd name="adj1" fmla="val 1024"/>
                <a:gd name="adj2" fmla="val 4980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29"/>
            <p:cNvSpPr txBox="1">
              <a:spLocks noChangeArrowheads="1"/>
            </p:cNvSpPr>
            <p:nvPr/>
          </p:nvSpPr>
          <p:spPr bwMode="auto">
            <a:xfrm>
              <a:off x="3200400" y="533400"/>
              <a:ext cx="2286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2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alt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2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alt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r="11459"/>
          <a:stretch/>
        </p:blipFill>
        <p:spPr>
          <a:xfrm>
            <a:off x="350757" y="250122"/>
            <a:ext cx="2549606" cy="24874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88467" y="1610494"/>
            <a:ext cx="6096000" cy="1870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গৌরীপ্রসন্ন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মজুমদার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১৯২৫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সালে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৫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ডিসেম্বর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পাবনার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ফরিদপুর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উপজেলার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গোপালনগর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গ্রামে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জন্মগ্রহণ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করেন</a:t>
            </a:r>
            <a:r>
              <a:rPr lang="en-US" dirty="0">
                <a:latin typeface="Mangal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বাচ্চু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ছিল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ডাক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নাম</a:t>
            </a:r>
            <a:r>
              <a:rPr lang="en-US" dirty="0">
                <a:latin typeface="Mangal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বাবা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গিরিজাপ্রসন্ন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মজুমদার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ছিলেন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বিখ্যাত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উদ্ভিদবিদ</a:t>
            </a:r>
            <a:r>
              <a:rPr lang="en-US" dirty="0">
                <a:latin typeface="Mangal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গৌরীপ্রসন্ন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মজুমদার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১৯২৪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খ্রিষ্টাব্দের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৫ই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ডিসেম্বর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জন্মগ্রহণ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এবং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১৯৮৬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সালের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২০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আগস্ট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0000FF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কলকাতা"/>
              </a:rPr>
              <a:t>কলকাতায়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মৃত্যু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বরণ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করেন</a:t>
            </a:r>
            <a:r>
              <a:rPr lang="en-US" dirty="0">
                <a:latin typeface="Mangal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0" y="5826781"/>
            <a:ext cx="1494472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মুক্তিযুদ্ধে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অসামান্য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অবদানের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স্বীকৃতিস্বরূপ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গণপ্রজাতন্ত্রী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বাংলাদেশ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সরকারের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পক্ষ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থেকে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তাকে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২০১২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সালে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মুক্তিযুদ্ধ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মৈত্রী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সম্মাননা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জানানো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হয়</a:t>
            </a: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7" y="3481006"/>
            <a:ext cx="2951168" cy="19674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73280" y="3974017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মুক্তিযুদ্ধে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অসামান্য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অবদানের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স্বীকৃতিস্বরূপ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গণপ্রজাতন্ত্রী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বাংলাদেশ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সরকারের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পক্ষ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থেকে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তাকে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২০১২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সালে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মুক্তিযুদ্ধ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মৈত্রী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সম্মাননা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জানানো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হয়</a:t>
            </a: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2.17604 -0.00347 " pathEditMode="relative" rAng="0" ptsTypes="AA">
                                      <p:cBhvr>
                                        <p:cTn id="2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0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19669" y="214312"/>
            <a:ext cx="6524369" cy="909989"/>
            <a:chOff x="2919669" y="214312"/>
            <a:chExt cx="6524369" cy="909989"/>
          </a:xfrm>
        </p:grpSpPr>
        <p:sp>
          <p:nvSpPr>
            <p:cNvPr id="5" name="Down Ribbon 4"/>
            <p:cNvSpPr/>
            <p:nvPr/>
          </p:nvSpPr>
          <p:spPr>
            <a:xfrm>
              <a:off x="2919669" y="214312"/>
              <a:ext cx="6524369" cy="900113"/>
            </a:xfrm>
            <a:prstGeom prst="ribb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10613" y="354860"/>
              <a:ext cx="31760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সরব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19669" y="1385888"/>
            <a:ext cx="79009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কন্ঠস্বরের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ধ্বনি-প্রতিধ্বনি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রণি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8781" y="1264849"/>
            <a:ext cx="79009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মেঠোপথে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শিল্পে-কাব্যে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হায়রে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</a:p>
        </p:txBody>
      </p:sp>
      <p:pic>
        <p:nvPicPr>
          <p:cNvPr id="12" name="Picture 6" descr="D:\Bangla Model Content\CLASS SEVEN\BONGOBONDHU\1394133405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876" y="938213"/>
            <a:ext cx="2267461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956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19669" y="214312"/>
            <a:ext cx="6524369" cy="909989"/>
            <a:chOff x="2919669" y="214312"/>
            <a:chExt cx="6524369" cy="909989"/>
          </a:xfrm>
        </p:grpSpPr>
        <p:sp>
          <p:nvSpPr>
            <p:cNvPr id="3" name="Down Ribbon 2"/>
            <p:cNvSpPr/>
            <p:nvPr/>
          </p:nvSpPr>
          <p:spPr>
            <a:xfrm>
              <a:off x="2919669" y="214312"/>
              <a:ext cx="6524369" cy="900113"/>
            </a:xfrm>
            <a:prstGeom prst="ribb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10613" y="354860"/>
              <a:ext cx="31760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সরব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13043" y="1596450"/>
            <a:ext cx="79009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বিশ্বকবির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শেষ,বাংলাদেশ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3042" y="1596450"/>
            <a:ext cx="79009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অন্ধকারে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দিনমণি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</a:p>
        </p:txBody>
      </p:sp>
      <p:pic>
        <p:nvPicPr>
          <p:cNvPr id="7" name="Picture 6" descr="D:\DIGITAL CONTENT RELATED\Bangla Model Content\CLASS SEVEN\BONGOBONDHU\১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107" y="1191131"/>
            <a:ext cx="287584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5" y="2809875"/>
            <a:ext cx="2038350" cy="2238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8" y="1191131"/>
            <a:ext cx="2261284" cy="14949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92" y="4510803"/>
            <a:ext cx="3262058" cy="17425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8" y="5125463"/>
            <a:ext cx="3499615" cy="127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537</Words>
  <Application>Microsoft Office PowerPoint</Application>
  <PresentationFormat>Widescreen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Mangal</vt:lpstr>
      <vt:lpstr>NikoshBAN</vt:lpstr>
      <vt:lpstr>Nirmala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B.Sc</dc:creator>
  <cp:lastModifiedBy>B.Sc</cp:lastModifiedBy>
  <cp:revision>53</cp:revision>
  <dcterms:created xsi:type="dcterms:W3CDTF">2019-11-05T15:06:00Z</dcterms:created>
  <dcterms:modified xsi:type="dcterms:W3CDTF">2019-11-09T15:23:09Z</dcterms:modified>
</cp:coreProperties>
</file>