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1C5-3250-44B3-B219-54013B096F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6BDF-BE5E-44D4-8FC4-46E2B0C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8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1C5-3250-44B3-B219-54013B096F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6BDF-BE5E-44D4-8FC4-46E2B0C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2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1C5-3250-44B3-B219-54013B096F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6BDF-BE5E-44D4-8FC4-46E2B0C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1C5-3250-44B3-B219-54013B096F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6BDF-BE5E-44D4-8FC4-46E2B0C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1C5-3250-44B3-B219-54013B096F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6BDF-BE5E-44D4-8FC4-46E2B0C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1C5-3250-44B3-B219-54013B096F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6BDF-BE5E-44D4-8FC4-46E2B0C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2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1C5-3250-44B3-B219-54013B096F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6BDF-BE5E-44D4-8FC4-46E2B0C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1C5-3250-44B3-B219-54013B096F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6BDF-BE5E-44D4-8FC4-46E2B0C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9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1C5-3250-44B3-B219-54013B096F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6BDF-BE5E-44D4-8FC4-46E2B0C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7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1C5-3250-44B3-B219-54013B096F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6BDF-BE5E-44D4-8FC4-46E2B0C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7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1C5-3250-44B3-B219-54013B096F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6BDF-BE5E-44D4-8FC4-46E2B0C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5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31C5-3250-44B3-B219-54013B096F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6BDF-BE5E-44D4-8FC4-46E2B0C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8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189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রং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এর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শুভেচ্ছা</a:t>
            </a:r>
            <a:r>
              <a:rPr lang="en-US" sz="6600" dirty="0" smtClean="0">
                <a:solidFill>
                  <a:srgbClr val="FF0000"/>
                </a:solidFill>
              </a:rPr>
              <a:t> 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974407"/>
            <a:ext cx="7032171" cy="6079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547"/>
            <a:ext cx="5159829" cy="5800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5000216"/>
            <a:ext cx="4088674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3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812800"/>
          </a:xfrm>
          <a:prstGeom prst="flowChartAlternateProcess">
            <a:avLst/>
          </a:prstGeom>
          <a:noFill/>
          <a:ln w="5715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45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474"/>
            <a:ext cx="3944983" cy="1905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 descr="index456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355" y="912223"/>
            <a:ext cx="3618412" cy="1905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 descr="index4560000000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97" y="912223"/>
            <a:ext cx="4258492" cy="18478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6" y="3936275"/>
            <a:ext cx="3775594" cy="1828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17" y="4001589"/>
            <a:ext cx="3605348" cy="180980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Picture 10" descr="pf0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424" y="3870961"/>
            <a:ext cx="4258490" cy="1828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>
            <a:off x="0" y="6045200"/>
            <a:ext cx="12191999" cy="431800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0" y="3167866"/>
            <a:ext cx="12096205" cy="431800"/>
          </a:xfrm>
          <a:prstGeom prst="flowChartAlternateProcess">
            <a:avLst/>
          </a:prstGeom>
          <a:pattFill prst="lgConfetti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বিচিত্র্যময়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963400" cy="6400800"/>
          </a:xfrm>
          <a:prstGeom prst="rect">
            <a:avLst/>
          </a:prstGeom>
        </p:spPr>
      </p:pic>
      <p:pic>
        <p:nvPicPr>
          <p:cNvPr id="6" name="Picture 5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166" y="1582783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307080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85800" y="4206239"/>
            <a:ext cx="7620000" cy="2155371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ছড়াছড়ি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কৃষ্ণচূড়া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91440"/>
            <a:ext cx="12192000" cy="721360"/>
          </a:xfrm>
          <a:prstGeom prst="flowChartAlternateProcess">
            <a:avLst/>
          </a:prstGeom>
          <a:noFill/>
          <a:ln w="5715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896982"/>
            <a:ext cx="4323806" cy="224960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8" descr="images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623" y="949235"/>
            <a:ext cx="3905794" cy="2209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12" descr="images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257" y="3581080"/>
            <a:ext cx="3631473" cy="214480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12" descr="index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7794" y="946853"/>
            <a:ext cx="3518263" cy="228838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Picture 19" descr="index0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9669" y="3657600"/>
            <a:ext cx="3735977" cy="2133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7086" y="3657600"/>
            <a:ext cx="4016828" cy="2133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" name="Flowchart: Alternate Process 11"/>
          <p:cNvSpPr/>
          <p:nvPr/>
        </p:nvSpPr>
        <p:spPr>
          <a:xfrm>
            <a:off x="0" y="6045200"/>
            <a:ext cx="12192000" cy="431800"/>
          </a:xfrm>
          <a:prstGeom prst="flowChartAlternateProcess">
            <a:avLst/>
          </a:prstGeom>
          <a:noFill/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0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6987"/>
            <a:ext cx="12192000" cy="6400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1" descr="Bouquet"/>
          <p:cNvSpPr>
            <a:spLocks noChangeArrowheads="1"/>
          </p:cNvSpPr>
          <p:nvPr/>
        </p:nvSpPr>
        <p:spPr bwMode="auto">
          <a:xfrm>
            <a:off x="-112059" y="311331"/>
            <a:ext cx="12304059" cy="8064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 descr="Wallpaper04935"/>
          <p:cNvSpPr>
            <a:spLocks noChangeArrowheads="1"/>
          </p:cNvSpPr>
          <p:nvPr/>
        </p:nvSpPr>
        <p:spPr bwMode="auto">
          <a:xfrm>
            <a:off x="188259" y="5257800"/>
            <a:ext cx="12003741" cy="914400"/>
          </a:xfrm>
          <a:prstGeom prst="roundRect">
            <a:avLst>
              <a:gd name="adj" fmla="val 28491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lvl="0"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ঋতুবৈচিত্র্য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/>
          </a:p>
        </p:txBody>
      </p:sp>
      <p:pic>
        <p:nvPicPr>
          <p:cNvPr id="12" name="Picture 2" descr="E:\New Picture Down\Picture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3869" y="1395549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74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0" y="107576"/>
            <a:ext cx="12192000" cy="844924"/>
          </a:xfrm>
          <a:prstGeom prst="flowChartAlternateProcess">
            <a:avLst/>
          </a:prstGeom>
          <a:solidFill>
            <a:srgbClr val="92D050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1196"/>
            <a:ext cx="4222376" cy="173579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71" y="1185513"/>
            <a:ext cx="4208929" cy="169215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82" y="1188442"/>
            <a:ext cx="3460377" cy="170267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Picture 15" descr="images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657600"/>
            <a:ext cx="4074458" cy="1828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Picture 16" descr="index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2376" y="3572435"/>
            <a:ext cx="4195483" cy="1752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Picture 17" descr="index0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65776" y="3370729"/>
            <a:ext cx="3370730" cy="1752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3" name="Flowchart: Alternate Process 12"/>
          <p:cNvSpPr/>
          <p:nvPr/>
        </p:nvSpPr>
        <p:spPr>
          <a:xfrm>
            <a:off x="0" y="5867400"/>
            <a:ext cx="12192000" cy="490397"/>
          </a:xfrm>
          <a:prstGeom prst="flowChartAlternateProcess">
            <a:avLst/>
          </a:prstGeom>
          <a:solidFill>
            <a:srgbClr val="92D050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2985248"/>
            <a:ext cx="12048565" cy="37651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এদৃশ্যগুলো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52500"/>
          </a:xfrm>
          <a:prstGeom prst="flowChartAlternateProcess">
            <a:avLst/>
          </a:prstGeom>
          <a:solidFill>
            <a:srgbClr val="92D050"/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2" descr="images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294" y="963706"/>
            <a:ext cx="4141694" cy="1828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13" descr="images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9224" y="1084728"/>
            <a:ext cx="3478305" cy="219635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29"/>
            <a:ext cx="4289612" cy="203947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11" descr="images0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4235824" cy="185444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Picture 12" descr="index0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680012"/>
            <a:ext cx="4114800" cy="1905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Picture 7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98541" y="3617259"/>
            <a:ext cx="3693459" cy="202501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" name="Flowchart: Alternate Process 11"/>
          <p:cNvSpPr/>
          <p:nvPr/>
        </p:nvSpPr>
        <p:spPr>
          <a:xfrm>
            <a:off x="0" y="5943600"/>
            <a:ext cx="12192000" cy="490397"/>
          </a:xfrm>
          <a:prstGeom prst="flowChartAlternateProcess">
            <a:avLst/>
          </a:prstGeom>
          <a:solidFill>
            <a:srgbClr val="92D050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3149600"/>
            <a:ext cx="12191999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এদৃশ্যগুলো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হেমন্ত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98" y="1036321"/>
            <a:ext cx="5811693" cy="23077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মুল্যায়ণ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021977"/>
            <a:ext cx="12083143" cy="58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৫, আষাঢ ও শ্রাবন মিলে কোন ঋতু ?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-52251" y="5251268"/>
            <a:ext cx="12135393" cy="7707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৪, সাধারণত </a:t>
            </a:r>
            <a:r>
              <a:rPr lang="bn-IN" sz="2800" b="1" dirty="0" smtClean="0"/>
              <a:t>কখন আকাশে রং ধনু ফুটে </a:t>
            </a:r>
            <a:r>
              <a:rPr lang="bn-IN" sz="2800" dirty="0" smtClean="0"/>
              <a:t>ওঠে ?     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4480560"/>
            <a:ext cx="12096206" cy="757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৩, লাল ও হলুদ রং মিশালে কোন রং পাওয়া যাবে ?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0" y="3879668"/>
            <a:ext cx="12096206" cy="5878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২, হাশেম খান কোন জেলায় জন্ম গ্রহণ করেন ?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317966"/>
            <a:ext cx="12096206" cy="5747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১, প্রাথমিক রং কয়টি ?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8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293222"/>
            <a:ext cx="11867607" cy="3696789"/>
          </a:xfrm>
          <a:prstGeom prst="rect">
            <a:avLst/>
          </a:prstGeom>
        </p:spPr>
      </p:pic>
      <p:pic>
        <p:nvPicPr>
          <p:cNvPr id="6" name="Picture 5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4114800" cy="273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182881" y="457200"/>
            <a:ext cx="11848010" cy="783193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 descr="diving_1024x768"/>
          <p:cNvSpPr>
            <a:spLocks noChangeArrowheads="1"/>
          </p:cNvSpPr>
          <p:nvPr/>
        </p:nvSpPr>
        <p:spPr bwMode="auto">
          <a:xfrm>
            <a:off x="222069" y="5029200"/>
            <a:ext cx="11782697" cy="1295400"/>
          </a:xfrm>
          <a:prstGeom prst="roundRect">
            <a:avLst>
              <a:gd name="adj" fmla="val 28491"/>
            </a:avLst>
          </a:prstGeom>
          <a:solidFill>
            <a:srgbClr val="92D050"/>
          </a:solidFill>
          <a:ln w="254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দরবারে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36023" y="644525"/>
            <a:ext cx="7703140" cy="59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0630"/>
            <a:ext cx="12192000" cy="10058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ক্লাসের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সবাইকে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ধন্যবাদ</a:t>
            </a:r>
            <a:r>
              <a:rPr lang="en-US" sz="4400" dirty="0" smtClean="0"/>
              <a:t> </a:t>
            </a:r>
            <a:r>
              <a:rPr lang="en-US" sz="4400" dirty="0" err="1" smtClean="0"/>
              <a:t>জানিয়ে</a:t>
            </a:r>
            <a:r>
              <a:rPr lang="en-US" sz="4400" dirty="0" smtClean="0"/>
              <a:t> </a:t>
            </a:r>
            <a:r>
              <a:rPr lang="en-US" sz="4400" dirty="0" err="1" smtClean="0"/>
              <a:t>শেষ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করছি</a:t>
            </a:r>
            <a:r>
              <a:rPr lang="en-US" sz="4400" dirty="0" smtClean="0"/>
              <a:t>।   </a:t>
            </a:r>
            <a:endParaRPr lang="en-US" sz="4400" dirty="0"/>
          </a:p>
        </p:txBody>
      </p:sp>
      <p:pic>
        <p:nvPicPr>
          <p:cNvPr id="8" name="Picture 7" descr="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153"/>
            <a:ext cx="12192000" cy="568234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85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28600" y="97971"/>
            <a:ext cx="11963400" cy="1025434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3360" y="1084218"/>
            <a:ext cx="288471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34000" y="3810000"/>
            <a:ext cx="3657600" cy="26776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বিষয়ঃবাংলা ১ম পত্র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ছবির রং 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গদ্য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াংশ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৪৫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/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823" y="3749040"/>
            <a:ext cx="4269377" cy="2804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নিমাই চন্দ্র মন্ডল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সহকারী শিক্ষক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রোহিতা, মনিরামপুর, যশোর।       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0"/>
            <a:ext cx="12191999" cy="91440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591459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agesx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6480" y="1016726"/>
            <a:ext cx="6065520" cy="230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1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" y="3396343"/>
            <a:ext cx="5806441" cy="254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4" descr="image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102" y="3657600"/>
            <a:ext cx="614389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 Single Corner Rectangle 4"/>
          <p:cNvSpPr/>
          <p:nvPr/>
        </p:nvSpPr>
        <p:spPr>
          <a:xfrm>
            <a:off x="0" y="5981700"/>
            <a:ext cx="11991703" cy="4953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2" y="2367941"/>
            <a:ext cx="5046617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195943"/>
            <a:ext cx="11926387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আজকের পাঠ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6090" y="1580606"/>
            <a:ext cx="3696789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“ছবির রং”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85464" y="2860766"/>
            <a:ext cx="3735976" cy="8621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হাশেম খান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path" presetSubtype="0" repeatCount="indefinite" accel="100000" fill="hold" nodeType="withEffect" p14:presetBounceEnd="19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-3.7037E-7 C 0.06901 -3.7037E-7 0.125 0.05602 0.125 0.125 C 0.125 0.19398 0.06901 0.25 0 0.25 C -0.06901 0.25 -0.125 0.19398 -0.125 0.125 C -0.125 0.05602 -0.06901 -3.7037E-7 0 -3.7037E-7 Z " pathEditMode="relative" rAng="0" ptsTypes="AAAAA" p14:bounceEnd="19000">
                                          <p:cBhvr>
                                            <p:cTn id="10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path" presetSubtype="0" repeatCount="indefinite" ac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-3.7037E-7 C 0.06901 -3.7037E-7 0.125 0.05602 0.125 0.125 C 0.125 0.19398 0.06901 0.25 0 0.25 C -0.06901 0.25 -0.125 0.19398 -0.125 0.125 C -0.125 0.05602 -0.06901 -3.7037E-7 0 -3.7037E-7 Z " pathEditMode="relative" rAng="0" ptsTypes="AAAAA">
                                          <p:cBhvr>
                                            <p:cTn id="10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0" y="269033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2400" dirty="0" smtClean="0"/>
              <a:t>এই পাঠ শেষে শিক্ষার্থীরা--------</a:t>
            </a:r>
          </a:p>
          <a:p>
            <a:pPr algn="ctr"/>
            <a:r>
              <a:rPr lang="bn-IN" sz="2400" dirty="0" smtClean="0"/>
              <a:t>১, লেখক পরিচিতি বলতে ও লিখতে পারবে।</a:t>
            </a:r>
          </a:p>
          <a:p>
            <a:pPr algn="ctr"/>
            <a:r>
              <a:rPr lang="bn-IN" sz="2400" dirty="0" smtClean="0"/>
              <a:t>২,নতুন শব্দের অর্থ বলতে ও লিখতে পারবে।</a:t>
            </a:r>
          </a:p>
          <a:p>
            <a:pPr algn="ctr"/>
            <a:r>
              <a:rPr lang="bn-IN" sz="2400" dirty="0" smtClean="0"/>
              <a:t>৩, “ ছবির রং” গদ্যাংশটি আদর্শরুপে পাঠ করতে পারবে।</a:t>
            </a:r>
          </a:p>
          <a:p>
            <a:pPr algn="ctr"/>
            <a:r>
              <a:rPr lang="bn-IN" sz="2400" dirty="0" smtClean="0"/>
              <a:t>৪, ঋতুভেদে প্রকৃতির বিচিত্রি সৌন্দর্যের রুপ ব্যাখ্যা করতে পারবে।                         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00445" y="0"/>
            <a:ext cx="11573691" cy="1410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/>
              <a:t>শিখনফল</a:t>
            </a:r>
            <a:r>
              <a:rPr lang="bn-IN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Wallpaper04935"/>
          <p:cNvSpPr>
            <a:spLocks noChangeArrowheads="1"/>
          </p:cNvSpPr>
          <p:nvPr/>
        </p:nvSpPr>
        <p:spPr bwMode="auto">
          <a:xfrm>
            <a:off x="457199" y="346075"/>
            <a:ext cx="11799195" cy="796925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0217" y="1188720"/>
            <a:ext cx="4631783" cy="2961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1"/>
          <p:cNvSpPr txBox="1"/>
          <p:nvPr/>
        </p:nvSpPr>
        <p:spPr>
          <a:xfrm>
            <a:off x="7681050" y="4306842"/>
            <a:ext cx="4510950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হাশেম খান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" y="1350407"/>
            <a:ext cx="7426248" cy="7831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হাশেম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১৯৪১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ফরিদগঞ্জ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শেকদি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52400" y="2286000"/>
            <a:ext cx="7319554" cy="1030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‘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কচিকাঁচার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মেলা’র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জাদুঘর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জাদুঘরের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28600" y="3552111"/>
            <a:ext cx="7805058" cy="715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কর্মজীবনঃ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১৯৬৩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২০০৭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চারুকলা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কর্মরত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52400" y="4572000"/>
            <a:ext cx="7141618" cy="7831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বইঃ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গুলিবিদ্ধ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৭১’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57200" y="5638800"/>
            <a:ext cx="11488690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1200150">
              <a:lnSpc>
                <a:spcPct val="90000"/>
              </a:lnSpc>
              <a:spcAft>
                <a:spcPct val="35000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সম্মাননায়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0" y="1214846"/>
            <a:ext cx="3866606" cy="1129892"/>
          </a:xfrm>
          <a:prstGeom prst="roundRect">
            <a:avLst>
              <a:gd name="adj" fmla="val 28491"/>
            </a:avLst>
          </a:prstGeom>
          <a:solidFill>
            <a:srgbClr val="92D050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বাহার</a:t>
            </a:r>
            <a:endParaRPr lang="en-US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-1" y="2573383"/>
            <a:ext cx="4402183" cy="1142955"/>
          </a:xfrm>
          <a:prstGeom prst="roundRect">
            <a:avLst>
              <a:gd name="adj" fmla="val 28491"/>
            </a:avLst>
          </a:prstGeom>
          <a:solidFill>
            <a:srgbClr val="92D050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আভা</a:t>
            </a:r>
            <a:endParaRPr lang="en-US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43691" y="3735977"/>
            <a:ext cx="4167052" cy="1175657"/>
          </a:xfrm>
          <a:prstGeom prst="roundRect">
            <a:avLst>
              <a:gd name="adj" fmla="val 28491"/>
            </a:avLst>
          </a:prstGeom>
          <a:solidFill>
            <a:srgbClr val="92D050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মৌলিক রং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8464730" y="1214846"/>
            <a:ext cx="3727269" cy="862148"/>
          </a:xfrm>
          <a:prstGeom prst="roundRect">
            <a:avLst>
              <a:gd name="adj" fmla="val 28491"/>
            </a:avLst>
          </a:prstGeom>
          <a:solidFill>
            <a:srgbClr val="92D050"/>
          </a:soli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endParaRPr lang="en-US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8242662" y="2743200"/>
            <a:ext cx="3949337" cy="820738"/>
          </a:xfrm>
          <a:prstGeom prst="roundRect">
            <a:avLst>
              <a:gd name="adj" fmla="val 28491"/>
            </a:avLst>
          </a:prstGeom>
          <a:solidFill>
            <a:srgbClr val="92D050"/>
          </a:soli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উজ্জ্বলতা</a:t>
            </a:r>
            <a:endParaRPr lang="en-US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6"/>
          <p:cNvSpPr>
            <a:spLocks noChangeArrowheads="1"/>
          </p:cNvSpPr>
          <p:nvPr/>
        </p:nvSpPr>
        <p:spPr bwMode="auto">
          <a:xfrm>
            <a:off x="6897188" y="3962400"/>
            <a:ext cx="5294811" cy="973138"/>
          </a:xfrm>
          <a:prstGeom prst="roundRect">
            <a:avLst>
              <a:gd name="adj" fmla="val 28491"/>
            </a:avLst>
          </a:prstGeom>
          <a:solidFill>
            <a:srgbClr val="92D050"/>
          </a:soli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248193" y="5381897"/>
            <a:ext cx="3644538" cy="1175657"/>
          </a:xfrm>
          <a:prstGeom prst="roundRect">
            <a:avLst>
              <a:gd name="adj" fmla="val 28491"/>
            </a:avLst>
          </a:prstGeom>
          <a:solidFill>
            <a:srgbClr val="92D050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ষড়</a:t>
            </a:r>
            <a:endParaRPr lang="en-US" sz="3200" dirty="0"/>
          </a:p>
        </p:txBody>
      </p:sp>
      <p:sp>
        <p:nvSpPr>
          <p:cNvPr id="12" name="Rounded Rectangle 6"/>
          <p:cNvSpPr>
            <a:spLocks noChangeArrowheads="1"/>
          </p:cNvSpPr>
          <p:nvPr/>
        </p:nvSpPr>
        <p:spPr bwMode="auto">
          <a:xfrm>
            <a:off x="7289074" y="5486400"/>
            <a:ext cx="4902926" cy="744538"/>
          </a:xfrm>
          <a:prstGeom prst="roundRect">
            <a:avLst>
              <a:gd name="adj" fmla="val 28491"/>
            </a:avLst>
          </a:prstGeom>
          <a:solidFill>
            <a:srgbClr val="92D050"/>
          </a:solidFill>
          <a:ln w="381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" descr="White marble"/>
          <p:cNvSpPr>
            <a:spLocks noChangeArrowheads="1"/>
          </p:cNvSpPr>
          <p:nvPr/>
        </p:nvSpPr>
        <p:spPr bwMode="auto">
          <a:xfrm>
            <a:off x="0" y="381000"/>
            <a:ext cx="12057017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497" y="1147354"/>
            <a:ext cx="3487783" cy="116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>
          <a:xfrm>
            <a:off x="4680858" y="4151812"/>
            <a:ext cx="8382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93526" y="4112623"/>
            <a:ext cx="838200" cy="838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1371" y="2481943"/>
            <a:ext cx="3749040" cy="112641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8" name="Rounded Rectangle 17"/>
          <p:cNvSpPr/>
          <p:nvPr/>
        </p:nvSpPr>
        <p:spPr>
          <a:xfrm>
            <a:off x="3905794" y="5410200"/>
            <a:ext cx="3004456" cy="914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7200"/>
            <a:ext cx="12192000" cy="78319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কী কী রং আছে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12192000" cy="365228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04503" y="5329981"/>
            <a:ext cx="12087497" cy="15280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বেনীআসহকলা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)=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বেগুনী,নীল,আসমানী,সবুজ,হলুদ,কমলা,লাল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57200"/>
            <a:ext cx="12057016" cy="78319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এখানে কী কী রং আছে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ttp://www.colourblindawareness.org/wp-content/themes/outreach/images/slider/home/h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71" y="1369423"/>
            <a:ext cx="3801292" cy="263241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6" descr="C:\Users\Anju Paul\Desktop\anju\25308-colour-burst-270x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7429" y="1289687"/>
            <a:ext cx="3374571" cy="286430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1554" y="1306286"/>
            <a:ext cx="4611189" cy="270861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1826985" y="4254137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91860" y="4184831"/>
            <a:ext cx="8382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41132" y="4289334"/>
            <a:ext cx="838200" cy="838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399" y="5410200"/>
            <a:ext cx="11523617" cy="533400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433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Verdana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34</cp:revision>
  <dcterms:created xsi:type="dcterms:W3CDTF">2019-11-08T09:34:18Z</dcterms:created>
  <dcterms:modified xsi:type="dcterms:W3CDTF">2019-11-08T16:20:38Z</dcterms:modified>
</cp:coreProperties>
</file>