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6"/>
  </p:notesMasterIdLst>
  <p:sldIdLst>
    <p:sldId id="256" r:id="rId2"/>
    <p:sldId id="257" r:id="rId3"/>
    <p:sldId id="272" r:id="rId4"/>
    <p:sldId id="259" r:id="rId5"/>
    <p:sldId id="260" r:id="rId6"/>
    <p:sldId id="276" r:id="rId7"/>
    <p:sldId id="278" r:id="rId8"/>
    <p:sldId id="277" r:id="rId9"/>
    <p:sldId id="262" r:id="rId10"/>
    <p:sldId id="280" r:id="rId11"/>
    <p:sldId id="263" r:id="rId12"/>
    <p:sldId id="264" r:id="rId13"/>
    <p:sldId id="268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5" d="100"/>
          <a:sy n="75" d="100"/>
        </p:scale>
        <p:origin x="1152" y="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7385C5-3690-428B-A015-85C0A8DFF3FF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E486D5-CC6A-4FD9-B115-85C139F6E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52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486D5-CC6A-4FD9-B115-85C139F6EEC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955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219200" y="1447800"/>
            <a:ext cx="2895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শুভেচ্ছা</a:t>
            </a:r>
            <a:r>
              <a:rPr lang="bn-BD" sz="3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2502" y="3092946"/>
            <a:ext cx="8182898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‡</a:t>
            </a:r>
            <a:r>
              <a:rPr lang="en-US" sz="88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gvt</a:t>
            </a:r>
            <a:r>
              <a:rPr lang="en-US" sz="88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88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Avãyj</a:t>
            </a:r>
            <a:r>
              <a:rPr lang="en-US" sz="88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88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Mdzi</a:t>
            </a:r>
            <a:r>
              <a:rPr lang="bn-BD" sz="8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bn-BD" sz="8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সহকারী </a:t>
            </a:r>
            <a:r>
              <a:rPr lang="en-US" sz="44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mycvi</a:t>
            </a:r>
            <a:endParaRPr lang="bn-BD" sz="44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000" dirty="0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‡</a:t>
            </a:r>
            <a:r>
              <a:rPr lang="en-US" sz="4000" dirty="0" err="1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Mvcvjcyi</a:t>
            </a:r>
            <a:r>
              <a:rPr lang="en-US" sz="4000" dirty="0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BQvcyi</a:t>
            </a:r>
            <a:r>
              <a:rPr lang="en-US" sz="4000" dirty="0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Avwgwbqv</a:t>
            </a:r>
            <a:r>
              <a:rPr lang="en-US" sz="4000" dirty="0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 `</a:t>
            </a:r>
            <a:r>
              <a:rPr lang="en-US" sz="4000" dirty="0" err="1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vwLj</a:t>
            </a:r>
            <a:r>
              <a:rPr lang="en-US" sz="4000" dirty="0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gv</a:t>
            </a:r>
            <a:r>
              <a:rPr lang="en-US" sz="4000" dirty="0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`ª</a:t>
            </a:r>
            <a:r>
              <a:rPr lang="en-US" sz="4000" dirty="0" err="1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vmv</a:t>
            </a:r>
            <a:endParaRPr lang="en-US" sz="4000" dirty="0" smtClean="0">
              <a:solidFill>
                <a:srgbClr val="0070C0"/>
              </a:solidFill>
              <a:latin typeface="SutonnyMJ" pitchFamily="2" charset="0"/>
              <a:cs typeface="SutonnyMJ" pitchFamily="2" charset="0"/>
            </a:endParaRPr>
          </a:p>
          <a:p>
            <a:pPr algn="ctr"/>
            <a:r>
              <a:rPr lang="en-US" sz="4000" dirty="0" err="1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kvkv</a:t>
            </a:r>
            <a:r>
              <a:rPr lang="en-US" sz="4000" dirty="0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©, </a:t>
            </a:r>
            <a:r>
              <a:rPr lang="en-US" sz="4000" dirty="0" err="1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h‡kvi</a:t>
            </a:r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32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120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7200"/>
            <a:ext cx="9144000" cy="6400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038600" y="-98286"/>
            <a:ext cx="106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ছাগল</a:t>
            </a:r>
            <a:endParaRPr lang="en-US" sz="4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674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35874" y="304800"/>
            <a:ext cx="3260126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800" dirty="0">
                <a:latin typeface="NikoshBAN" pitchFamily="2" charset="0"/>
                <a:cs typeface="NikoshBAN" pitchFamily="2" charset="0"/>
              </a:rPr>
              <a:t>এসো উত্তর বলি-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1295400"/>
            <a:ext cx="3238500" cy="22193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90600" y="2133600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একটি হালাল প্রাণীর নাম বল-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0514" y="3993242"/>
            <a:ext cx="2540000" cy="217895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90600" y="4876800"/>
            <a:ext cx="44377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একটি হারাম প্রাণীর নাম বল-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207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4600" y="685800"/>
            <a:ext cx="44196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দলীয় কাজ 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8800" y="3124200"/>
            <a:ext cx="7848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প্রশ্নঃ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শুকরের মাংস খাওয়া কী? </a:t>
            </a:r>
          </a:p>
          <a:p>
            <a:pPr marL="342900" indent="-342900">
              <a:buFont typeface="+mj-lt"/>
              <a:buAutoNum type="arabicPeriod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মানুষ হত্যা করা কী?</a:t>
            </a:r>
          </a:p>
          <a:p>
            <a:pPr marL="342900" indent="-342900">
              <a:buFont typeface="+mj-lt"/>
              <a:buAutoNum type="arabicPeriod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মদ খাওয়া কী?</a:t>
            </a:r>
          </a:p>
          <a:p>
            <a:pPr marL="342900" indent="-342900">
              <a:buFont typeface="+mj-lt"/>
              <a:buAutoNum type="arabicPeriod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মুরগি খাওয়া কী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602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2200" y="685800"/>
            <a:ext cx="42672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7800" y="2971800"/>
            <a:ext cx="6324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প্রশ্নঃ-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কোন কোন বস্তু খাওয়া হালাল এবং কোন কোন বস্তু খাওয়া হারাম পৃথক পৃথক করে একটি তালিকা কর। </a:t>
            </a:r>
          </a:p>
        </p:txBody>
      </p:sp>
    </p:spTree>
    <p:extLst>
      <p:ext uri="{BB962C8B-B14F-4D97-AF65-F5344CB8AC3E}">
        <p14:creationId xmlns:p14="http://schemas.microsoft.com/office/powerpoint/2010/main" val="235822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76200" y="381000"/>
            <a:ext cx="9220200" cy="6477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287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96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629"/>
            <a:ext cx="9144000" cy="69711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138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আল আকায়েদ </a:t>
            </a:r>
            <a:endParaRPr lang="en-US" sz="13800" b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115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ওয়াল ফিক্‌হ</a:t>
            </a:r>
            <a:endParaRPr lang="en-US" sz="8800" b="1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8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৮ম শ্রেণি</a:t>
            </a:r>
            <a:endParaRPr lang="en-US" sz="8000" b="1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16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000" b="1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সময় ৫০ মিনিট</a:t>
            </a:r>
            <a:endParaRPr lang="en-US" sz="4000" b="1" dirty="0" smtClean="0">
              <a:solidFill>
                <a:schemeClr val="accent2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54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158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95600" y="405825"/>
            <a:ext cx="3429000" cy="58477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ছবি গুলি দেখি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63172"/>
            <a:ext cx="3688080" cy="2743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010400" y="2080829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কুকুর</a:t>
            </a:r>
            <a:endParaRPr lang="en-US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51" y="4343400"/>
            <a:ext cx="3552180" cy="23622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29400" y="4800600"/>
            <a:ext cx="2438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মুরগ - মুরগী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Left Arrow 7"/>
          <p:cNvSpPr/>
          <p:nvPr/>
        </p:nvSpPr>
        <p:spPr>
          <a:xfrm>
            <a:off x="4953000" y="2362200"/>
            <a:ext cx="1524000" cy="232228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Left Arrow 8"/>
          <p:cNvSpPr/>
          <p:nvPr/>
        </p:nvSpPr>
        <p:spPr>
          <a:xfrm>
            <a:off x="4876800" y="5177972"/>
            <a:ext cx="1524000" cy="232228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302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90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3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হালাল</a:t>
            </a:r>
            <a:r>
              <a:rPr lang="bn-BD" sz="13800" b="1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bn-BD" sz="13800" b="1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হারাম</a:t>
            </a:r>
            <a:endParaRPr lang="en-US" sz="13800" b="1" dirty="0">
              <a:solidFill>
                <a:schemeClr val="accent4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905000"/>
            <a:ext cx="76200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অধ্যায় – ৫ম</a:t>
            </a:r>
            <a:endParaRPr lang="bn-BD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6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পাঠ – ১ম  </a:t>
            </a:r>
            <a:endParaRPr lang="en-US" sz="66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পৃষ্ঠা নং – ২২৮</a:t>
            </a:r>
            <a:endParaRPr lang="en-US" sz="5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48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71800" y="990600"/>
            <a:ext cx="3352800" cy="1066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শিখন ফল </a:t>
            </a:r>
            <a:endParaRPr lang="en-US" sz="5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6400" y="2667000"/>
            <a:ext cx="60198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 পাঠ শেষে শিক্ষার্থীরা -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হারাম কি তা বলতে পারবে? 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হালাল কি তা ব্যখ্যা করতে পারবে।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কি ভাবে হালাল উপার্জন করতে পারে তা ব্যাখ্যা করতে পারবে।  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হারাম বর্জনের উপায় </a:t>
            </a:r>
            <a:r>
              <a:rPr lang="bn-BD" sz="2400" smtClean="0">
                <a:latin typeface="NikoshBAN" pitchFamily="2" charset="0"/>
                <a:cs typeface="NikoshBAN" pitchFamily="2" charset="0"/>
              </a:rPr>
              <a:t>সমুহ বিশ্লেষণ করতে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bn-BD" sz="2400" dirty="0">
                <a:latin typeface="NikoshBAN" pitchFamily="2" charset="0"/>
                <a:cs typeface="NikoshBAN" pitchFamily="2" charset="0"/>
              </a:rPr>
              <a:t>।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774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543800" y="304801"/>
            <a:ext cx="1257300" cy="110799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মাছ</a:t>
            </a:r>
            <a:endParaRPr lang="en-US" sz="4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484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543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543800" y="762000"/>
            <a:ext cx="129715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6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ভাত</a:t>
            </a:r>
            <a:endParaRPr lang="en-US" sz="4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868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0600"/>
            <a:ext cx="8998226" cy="5867399"/>
          </a:xfrm>
          <a:prstGeom prst="rect">
            <a:avLst/>
          </a:prstGeom>
          <a:solidFill>
            <a:srgbClr val="FF0000"/>
          </a:solidFill>
        </p:spPr>
      </p:pic>
      <p:sp>
        <p:nvSpPr>
          <p:cNvPr id="3" name="TextBox 2"/>
          <p:cNvSpPr txBox="1"/>
          <p:nvPr/>
        </p:nvSpPr>
        <p:spPr>
          <a:xfrm>
            <a:off x="4191000" y="0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মদ</a:t>
            </a:r>
            <a:endParaRPr lang="en-US" sz="1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312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81"/>
          <a:stretch/>
        </p:blipFill>
        <p:spPr>
          <a:xfrm>
            <a:off x="381000" y="2235200"/>
            <a:ext cx="8382000" cy="4546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57600" y="3048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শূকরের গোস্ত</a:t>
            </a:r>
            <a:endParaRPr lang="en-US" sz="32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853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572</TotalTime>
  <Words>149</Words>
  <Application>Microsoft Office PowerPoint</Application>
  <PresentationFormat>On-screen Show (4:3)</PresentationFormat>
  <Paragraphs>42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Book Antiqua</vt:lpstr>
      <vt:lpstr>Calibri</vt:lpstr>
      <vt:lpstr>Century Gothic</vt:lpstr>
      <vt:lpstr>NikoshBAN</vt:lpstr>
      <vt:lpstr>SutonnyMJ</vt:lpstr>
      <vt:lpstr>Apothecary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TTC</dc:creator>
  <cp:lastModifiedBy>abdul mannan</cp:lastModifiedBy>
  <cp:revision>247</cp:revision>
  <dcterms:created xsi:type="dcterms:W3CDTF">2006-08-16T00:00:00Z</dcterms:created>
  <dcterms:modified xsi:type="dcterms:W3CDTF">2019-11-06T05:21:56Z</dcterms:modified>
</cp:coreProperties>
</file>