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57" r:id="rId3"/>
    <p:sldId id="272" r:id="rId4"/>
    <p:sldId id="259" r:id="rId5"/>
    <p:sldId id="260" r:id="rId6"/>
    <p:sldId id="276" r:id="rId7"/>
    <p:sldId id="278" r:id="rId8"/>
    <p:sldId id="277" r:id="rId9"/>
    <p:sldId id="262" r:id="rId10"/>
    <p:sldId id="280" r:id="rId11"/>
    <p:sldId id="263" r:id="rId12"/>
    <p:sldId id="264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5" d="100"/>
          <a:sy n="75" d="100"/>
        </p:scale>
        <p:origin x="1152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385C5-3690-428B-A015-85C0A8DFF3FF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486D5-CC6A-4FD9-B115-85C139F6E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52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486D5-CC6A-4FD9-B115-85C139F6EEC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55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19200" y="1447800"/>
            <a:ext cx="2895600" cy="1066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bn-BD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2502" y="3092946"/>
            <a:ext cx="818289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88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8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Avãyj</a:t>
            </a:r>
            <a:r>
              <a:rPr lang="en-US" sz="88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8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Mdzi</a:t>
            </a:r>
            <a:r>
              <a:rPr lang="bn-BD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8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mycvi</a:t>
            </a:r>
            <a:endParaRPr lang="bn-BD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Mvcvjcyi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BQvcyi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Avwgwbqv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vwLj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`ª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vmv</a:t>
            </a:r>
            <a:endParaRPr lang="en-US" sz="4000" dirty="0" smtClean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kvkv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©,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h‡kvi</a:t>
            </a:r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12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"/>
            <a:ext cx="9144000" cy="6400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38600" y="-98286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ছাগল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67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35874" y="304800"/>
            <a:ext cx="3260126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এসো উত্তর বলি-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295400"/>
            <a:ext cx="3238500" cy="22193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21336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হালাল প্রাণীর নাম বল-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514" y="3993242"/>
            <a:ext cx="2540000" cy="21789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4876800"/>
            <a:ext cx="4437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হারাম প্রাণীর নাম বল-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0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685800"/>
            <a:ext cx="4419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800" y="3124200"/>
            <a:ext cx="7848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শুকরের মাংস খাওয়া কী? 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মানুষ হত্যা করা কী?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মদ খাওয়া কী?</a:t>
            </a:r>
          </a:p>
          <a:p>
            <a:pPr marL="342900" indent="-34290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মুরগি খাওয়া কী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602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685800"/>
            <a:ext cx="4267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971800"/>
            <a:ext cx="6324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প্রশ্নঃ-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কোন কোন বস্তু খাওয়া হালাল এবং কোন কোন বস্তু খাওয়া হারাম পৃথক পৃথক করে একটি তালিকা কর। </a:t>
            </a:r>
          </a:p>
        </p:txBody>
      </p:sp>
    </p:spTree>
    <p:extLst>
      <p:ext uri="{BB962C8B-B14F-4D97-AF65-F5344CB8AC3E}">
        <p14:creationId xmlns:p14="http://schemas.microsoft.com/office/powerpoint/2010/main" val="235822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381000"/>
            <a:ext cx="9220200" cy="6477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8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9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629"/>
            <a:ext cx="9144000" cy="69711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3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 আকায়েদ </a:t>
            </a:r>
            <a:endParaRPr lang="en-US" sz="13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115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ওয়াল ফিক্‌হ</a:t>
            </a:r>
            <a:endParaRPr lang="en-US" sz="88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৮ম শ্রেণি</a:t>
            </a:r>
            <a:endParaRPr lang="en-US" sz="80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সময় ৫০ মিনিট</a:t>
            </a:r>
            <a:endParaRPr lang="en-US" sz="4000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15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95600" y="405825"/>
            <a:ext cx="342900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ছবি গুলি দেখি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63172"/>
            <a:ext cx="3688080" cy="2743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10400" y="2080829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কুকুর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1" y="4343400"/>
            <a:ext cx="3552180" cy="2362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29400" y="4800600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মুরগ - মুরগী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4953000" y="2362200"/>
            <a:ext cx="1524000" cy="23222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4876800" y="5177972"/>
            <a:ext cx="1524000" cy="23222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0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হালাল</a:t>
            </a:r>
            <a:r>
              <a:rPr lang="bn-BD" sz="138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bn-BD" sz="13800" b="1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হারাম</a:t>
            </a:r>
            <a:endParaRPr lang="en-US" sz="13800" b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905000"/>
            <a:ext cx="7620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 – ৫ম</a:t>
            </a:r>
            <a:endParaRPr lang="bn-BD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 – ১ম  </a:t>
            </a:r>
            <a:endParaRPr lang="en-US" sz="66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পৃষ্ঠা নং – ২২৮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4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990600"/>
            <a:ext cx="33528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667000"/>
            <a:ext cx="6019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-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হারাম কি তা বলতে পারবে? 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হালাল কি তা ব্যখ্যা করতে পারবে।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কি ভাবে হালাল উপার্জন করতে পারে তা ব্যাখ্যা করতে পারবে। 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হারাম বর্জনের উপায় </a:t>
            </a:r>
            <a:r>
              <a:rPr lang="bn-BD" sz="2400" smtClean="0">
                <a:latin typeface="NikoshBAN" pitchFamily="2" charset="0"/>
                <a:cs typeface="NikoshBAN" pitchFamily="2" charset="0"/>
              </a:rPr>
              <a:t>সমুহ বিশ্লেষণ করতে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74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43800" y="304801"/>
            <a:ext cx="1257300" cy="110799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মাছ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48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543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43800" y="762000"/>
            <a:ext cx="129715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ভাত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86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8998226" cy="5867399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3" name="TextBox 2"/>
          <p:cNvSpPr txBox="1"/>
          <p:nvPr/>
        </p:nvSpPr>
        <p:spPr>
          <a:xfrm>
            <a:off x="4191000" y="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মদ</a:t>
            </a:r>
            <a:endParaRPr lang="en-US" sz="1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31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81"/>
          <a:stretch/>
        </p:blipFill>
        <p:spPr>
          <a:xfrm>
            <a:off x="381000" y="2235200"/>
            <a:ext cx="8382000" cy="4546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57600" y="3048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শূকরের গোস্ত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85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572</TotalTime>
  <Words>149</Words>
  <Application>Microsoft Office PowerPoint</Application>
  <PresentationFormat>On-screen Show (4:3)</PresentationFormat>
  <Paragraphs>42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Book Antiqua</vt:lpstr>
      <vt:lpstr>Calibri</vt:lpstr>
      <vt:lpstr>Century Gothic</vt:lpstr>
      <vt:lpstr>NikoshBAN</vt:lpstr>
      <vt:lpstr>SutonnyMJ</vt:lpstr>
      <vt:lpstr>Apothecary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TTC</dc:creator>
  <cp:lastModifiedBy>abdul mannan</cp:lastModifiedBy>
  <cp:revision>247</cp:revision>
  <dcterms:created xsi:type="dcterms:W3CDTF">2006-08-16T00:00:00Z</dcterms:created>
  <dcterms:modified xsi:type="dcterms:W3CDTF">2019-11-06T05:21:56Z</dcterms:modified>
</cp:coreProperties>
</file>