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256" r:id="rId2"/>
    <p:sldId id="257" r:id="rId3"/>
    <p:sldId id="292" r:id="rId4"/>
    <p:sldId id="291" r:id="rId5"/>
    <p:sldId id="258" r:id="rId6"/>
    <p:sldId id="260" r:id="rId7"/>
    <p:sldId id="261" r:id="rId8"/>
    <p:sldId id="262" r:id="rId9"/>
    <p:sldId id="263" r:id="rId10"/>
    <p:sldId id="288" r:id="rId11"/>
    <p:sldId id="289" r:id="rId12"/>
    <p:sldId id="300" r:id="rId13"/>
    <p:sldId id="296" r:id="rId14"/>
    <p:sldId id="297" r:id="rId15"/>
    <p:sldId id="287" r:id="rId16"/>
    <p:sldId id="298" r:id="rId17"/>
    <p:sldId id="286" r:id="rId18"/>
    <p:sldId id="301" r:id="rId19"/>
    <p:sldId id="302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13C93-72B7-456E-8486-E8B666B0F18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26DE-A69D-452E-A804-620355F5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1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২ মি.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১ মি.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7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স্লাইডে উল্লেখিত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প্রশ্ন করতে পারেন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বিশেষক্ষেত্রে আপনি শিক্ষার্থীদের সাহায্য করবেন।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করতে পারেন </a:t>
            </a:r>
            <a:r>
              <a:rPr lang="bn-BD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বলতে আমরা কী বুঝি?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আউট সোর্সিং কীভাবে সম্ভব সে সম্পর্কে বিশদ আলোচনা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6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সময়</a:t>
            </a:r>
            <a:r>
              <a:rPr lang="en-US" baseline="0" dirty="0" smtClean="0"/>
              <a:t> ৫ </a:t>
            </a:r>
            <a:r>
              <a:rPr lang="en-US" baseline="0" dirty="0" err="1" smtClean="0"/>
              <a:t>মি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1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0374-6691-47EC-9F45-124D00B5C65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03482-41CE-4534-86B0-AE7B1722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lamgirh2011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2334161"/>
            <a:ext cx="3575018" cy="18620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bn-BD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010722"/>
            <a:ext cx="7646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আইসিটি ক্লাসে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5765335507-08-2-1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50176"/>
            <a:ext cx="2214028" cy="188491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5765335507-08-2-1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93" y="3650176"/>
            <a:ext cx="2214028" cy="18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0529" y="6032400"/>
            <a:ext cx="3704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0" y="380828"/>
            <a:ext cx="4137286" cy="2270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0" y="2890963"/>
            <a:ext cx="4137286" cy="2865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4" y="380828"/>
            <a:ext cx="3954055" cy="2270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54" y="2927721"/>
            <a:ext cx="3532351" cy="2828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0207" y="6170469"/>
            <a:ext cx="395131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সাবমেরিন ক্যাবলে যুক্ত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8" y="3565343"/>
            <a:ext cx="3132804" cy="2442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58" y="1027390"/>
            <a:ext cx="3861592" cy="2238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82" y="3569994"/>
            <a:ext cx="3960868" cy="2437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6" y="989554"/>
            <a:ext cx="3452060" cy="227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101568" y="6120100"/>
            <a:ext cx="718661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দ্রূত গতির ইন্টারনেট সংযোগের প্রসার ঘটেছে গ্রামে ও শহরে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80593" y="158149"/>
            <a:ext cx="789053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ডিজিটালের দিকে এগিয়ে যাচ্ছে </a:t>
            </a:r>
            <a:endParaRPr lang="en-US" sz="4000" dirty="0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873" y="1219220"/>
            <a:ext cx="233429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873" y="3146326"/>
            <a:ext cx="7972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সাবমেরিন ক্যাবলের সংগে যুক্ত হওয়ায় ইন্টারনেট সংযোগের প্রসার ঘটেছে গ্রাম ও শহরের সবখানে-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7" y="346766"/>
            <a:ext cx="4050487" cy="290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9" y="346766"/>
            <a:ext cx="3965640" cy="290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5" y="3639358"/>
            <a:ext cx="4049649" cy="257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27669" y="3758420"/>
            <a:ext cx="4144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923080" y="4744278"/>
            <a:ext cx="3954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 অন্যান্য কাজ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90" y="873815"/>
            <a:ext cx="3767032" cy="2506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5" y="873815"/>
            <a:ext cx="4182090" cy="2505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3000" y="3987025"/>
            <a:ext cx="6215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প্রত্যন্ত এলাকার পোষ্ট অফিসগুলোকে ই-সেন্টারে রূপান্তর করা হয়েছে।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142999" y="4982388"/>
            <a:ext cx="6215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মোবাইল মানি অর্ডারের সুযোগ পাচ্ছে এলাকার সকল জনসাধারণ।</a:t>
            </a:r>
            <a:endParaRPr lang="en-US" sz="28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8984" y="73797"/>
            <a:ext cx="7747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মোবাইল ফোনের ব্যাপক প্রসার ঘটেছে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9" y="3828992"/>
            <a:ext cx="3006393" cy="2251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2" y="824867"/>
            <a:ext cx="3907223" cy="2352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0" y="824866"/>
            <a:ext cx="4182123" cy="2352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11" y="3847504"/>
            <a:ext cx="2028825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784848" y="3205174"/>
            <a:ext cx="1366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ই-পুর্জিতে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012734" y="6158720"/>
            <a:ext cx="2013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397457" y="3260968"/>
            <a:ext cx="2484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546630" y="6158720"/>
            <a:ext cx="192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ক্ষেত্রে</a:t>
            </a:r>
            <a:endParaRPr lang="en-US" sz="2800" dirty="0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0" y="3762898"/>
            <a:ext cx="2977153" cy="22299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431334" y="356955"/>
            <a:ext cx="666967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দিয়ে আরও যা যা হচ্ছে।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73802" y="3069318"/>
            <a:ext cx="3159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 পরীক্ষার রেজিস্ট্রেশন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495132" y="3133628"/>
            <a:ext cx="4421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জানা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45265" y="6128115"/>
            <a:ext cx="2616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ট্রেনের টিকেট কেনা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5" y="1248520"/>
            <a:ext cx="3847953" cy="18207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585800" y="1300163"/>
            <a:ext cx="3486150" cy="1679700"/>
            <a:chOff x="209579" y="1454933"/>
            <a:chExt cx="3261194" cy="140578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79" y="1788492"/>
              <a:ext cx="2190721" cy="65721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383" y="1454933"/>
              <a:ext cx="1093390" cy="140578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6" y="3762898"/>
            <a:ext cx="2229992" cy="22299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5166622" y="6111907"/>
            <a:ext cx="338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 এর সুবিধা</a:t>
            </a:r>
            <a:endParaRPr lang="en-US" sz="2800" dirty="0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7" y="405340"/>
            <a:ext cx="3623737" cy="222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27154" y="2681472"/>
            <a:ext cx="3654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 তথ্য ও যোগাযোগ প্রযুক্তির 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সংযোজন হয়েছে।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91" y="405340"/>
            <a:ext cx="3475312" cy="222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921283" y="2678195"/>
            <a:ext cx="3782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 কম্পিউটার সায়েন্স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পড়ানো হচ্ছে।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9407" y="5747715"/>
            <a:ext cx="4292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 সোর্সিং করে দেশের অর্থনীতিকে মজবুত করছে।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76" y="3769490"/>
            <a:ext cx="3219397" cy="177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73" y="3769490"/>
            <a:ext cx="1166257" cy="1770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4" y="3769490"/>
            <a:ext cx="2940938" cy="1770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29" y="1560414"/>
            <a:ext cx="219002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129" y="3332069"/>
            <a:ext cx="8279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গড়ে তুলতে করণীয় নিয়ে একটি পোস্টার ডিজাইন কর।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29" y="674582"/>
            <a:ext cx="152317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6792" y="2075514"/>
            <a:ext cx="6715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 শব্দের অর্থ কি?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50129" y="199090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6779" y="4780849"/>
            <a:ext cx="715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বিষয়ে?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450129" y="469624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225737" y="5351975"/>
            <a:ext cx="7289613" cy="1045313"/>
            <a:chOff x="858983" y="4128646"/>
            <a:chExt cx="7289613" cy="674038"/>
          </a:xfrm>
        </p:grpSpPr>
        <p:grpSp>
          <p:nvGrpSpPr>
            <p:cNvPr id="90" name="Group 89"/>
            <p:cNvGrpSpPr/>
            <p:nvPr/>
          </p:nvGrpSpPr>
          <p:grpSpPr>
            <a:xfrm>
              <a:off x="858983" y="4128646"/>
              <a:ext cx="7289613" cy="660186"/>
              <a:chOff x="858983" y="4419601"/>
              <a:chExt cx="7289613" cy="660186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052951" y="4435820"/>
                <a:ext cx="7095645" cy="377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২ টি               ৩ টি            ৪ টি             ৫ টি।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2824161" y="4419601"/>
                <a:ext cx="623454" cy="646331"/>
                <a:chOff x="302633" y="1134194"/>
                <a:chExt cx="623454" cy="618948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302633" y="1163783"/>
                  <a:ext cx="623454" cy="323792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374073" y="1163783"/>
                  <a:ext cx="623454" cy="31497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4585858" y="4419604"/>
                <a:ext cx="623454" cy="646331"/>
                <a:chOff x="457203" y="1134194"/>
                <a:chExt cx="623454" cy="61894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457203" y="1163782"/>
                  <a:ext cx="623454" cy="32378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55418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6400815" y="4156353"/>
              <a:ext cx="623454" cy="646331"/>
              <a:chOff x="8478998" y="4003948"/>
              <a:chExt cx="623454" cy="646331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8478998" y="4007146"/>
                <a:ext cx="623454" cy="338109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56218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05" name="Oval 104"/>
          <p:cNvSpPr/>
          <p:nvPr/>
        </p:nvSpPr>
        <p:spPr>
          <a:xfrm>
            <a:off x="4952612" y="5372721"/>
            <a:ext cx="623454" cy="5787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456791" y="3844139"/>
            <a:ext cx="6715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রূপকার কে?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07" name="Right Arrow 106"/>
          <p:cNvSpPr/>
          <p:nvPr/>
        </p:nvSpPr>
        <p:spPr>
          <a:xfrm>
            <a:off x="450129" y="377266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56792" y="2968307"/>
            <a:ext cx="6715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বলতে কী বুঝ?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>
            <a:off x="450129" y="288369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105" grpId="0" animBg="1"/>
      <p:bldP spid="106" grpId="0"/>
      <p:bldP spid="107" grpId="0" animBg="1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58" y="253632"/>
            <a:ext cx="1672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4243387" y="1197855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n-BD" sz="2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2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defRPr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করতকান্দি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ভাংগুড়া</a:t>
            </a:r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০১৭১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০-৭০৬৮৭৫ </a:t>
            </a:r>
          </a:p>
          <a:p>
            <a:pPr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zahidul796875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@gmail.com</a:t>
            </a:r>
            <a:endParaRPr lang="en-US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3387" y="3850275"/>
            <a:ext cx="462915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নবম-দশম</a:t>
            </a:r>
          </a:p>
          <a:p>
            <a:pPr>
              <a:spcBef>
                <a:spcPct val="0"/>
              </a:spcBef>
            </a:pPr>
            <a:r>
              <a:rPr lang="en-US" sz="20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000" dirty="0" smtClean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2000" dirty="0" smtClean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en-US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 w="0"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এবং আমাদের বাংলাদেশ</a:t>
            </a:r>
            <a:endParaRPr lang="en-US" sz="2000" dirty="0" smtClean="0">
              <a:ln w="0"/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ডিজিটাল বাংলাদেশ</a:t>
            </a:r>
            <a:endParaRPr lang="en-US" sz="200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৪৫ মি</a:t>
            </a:r>
            <a:r>
              <a:rPr lang="en-US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BD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তাং- </a:t>
            </a:r>
            <a:r>
              <a:rPr lang="en-US" sz="200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08/11/2019</a:t>
            </a:r>
            <a:r>
              <a:rPr lang="en-US" sz="200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56" y="3850275"/>
            <a:ext cx="1830848" cy="236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80" y="1371600"/>
            <a:ext cx="1826803" cy="18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6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74403" y="417624"/>
            <a:ext cx="3298071" cy="2359759"/>
            <a:chOff x="914400" y="609600"/>
            <a:chExt cx="6781800" cy="5257800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0" y="381000"/>
                <a:ext cx="10096499" cy="4648200"/>
                <a:chOff x="677779" y="325056"/>
                <a:chExt cx="6298011" cy="3713544"/>
              </a:xfrm>
              <a:solidFill>
                <a:srgbClr val="0070C0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271930" y="1447800"/>
                  <a:ext cx="5228539" cy="259080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677779" y="325056"/>
                  <a:ext cx="6298011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Cube 7"/>
              <p:cNvSpPr/>
              <p:nvPr/>
            </p:nvSpPr>
            <p:spPr>
              <a:xfrm>
                <a:off x="723900" y="5029200"/>
                <a:ext cx="8610600" cy="990600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733800" y="2971800"/>
              <a:ext cx="12192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88569" y="4099333"/>
            <a:ext cx="64038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বিশাল সংখ্যক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তরুনীরা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সোর্সিং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অর্থনীতিকে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8569" y="889123"/>
            <a:ext cx="232849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21228">
            <a:off x="2078002" y="3280335"/>
            <a:ext cx="5561885" cy="24603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23900" dirty="0" smtClean="0">
                <a:ln w="28575">
                  <a:solidFill>
                    <a:srgbClr val="FF0000"/>
                  </a:solidFill>
                  <a:prstDash val="sysDot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n w="28575">
                <a:solidFill>
                  <a:srgbClr val="FF0000"/>
                </a:solidFill>
                <a:prstDash val="sysDot"/>
              </a:ln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01544" y="768389"/>
            <a:ext cx="4114800" cy="2739281"/>
            <a:chOff x="2801544" y="768389"/>
            <a:chExt cx="4114800" cy="27392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544" y="768389"/>
              <a:ext cx="4114800" cy="27392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801544" y="2358660"/>
              <a:ext cx="278320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২০২১ সালের আশা পূর্ণ হউক এই কামনায়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9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971800"/>
            <a:ext cx="497924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পূর্ব পাঠের আলোচনা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7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6006" y="1073929"/>
            <a:ext cx="532770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52279"/>
              </p:ext>
            </p:extLst>
          </p:nvPr>
        </p:nvGraphicFramePr>
        <p:xfrm>
          <a:off x="3322638" y="2609850"/>
          <a:ext cx="25003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Packager Shell Object" showAsIcon="1" r:id="rId4" imgW="2500200" imgH="437760" progId="Package">
                  <p:embed/>
                </p:oleObj>
              </mc:Choice>
              <mc:Fallback>
                <p:oleObj name="Packager Shell Object" showAsIcon="1" r:id="rId4" imgW="2500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2638" y="2609850"/>
                        <a:ext cx="25003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3901838" y="3609494"/>
            <a:ext cx="1140299" cy="358930"/>
          </a:xfrm>
          <a:prstGeom prst="wedgeRoundRectCallout">
            <a:avLst>
              <a:gd name="adj1" fmla="val 9869"/>
              <a:gd name="adj2" fmla="val -163496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 চিত্র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6006" y="4363245"/>
            <a:ext cx="6111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 বাংলাদেশে ইন্টারনেট ব্যবহারকারীর সংখ্যা কত?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3363" y="5126055"/>
            <a:ext cx="269727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কোটি ছাড়িয়ে গেছে।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72" y="6000409"/>
            <a:ext cx="778686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চিন্তা করে বল চিত্রের মাধ্যমে কী বুঝানো হয়েছে?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4" y="419726"/>
            <a:ext cx="3283811" cy="2459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4" y="3287411"/>
            <a:ext cx="3600641" cy="2396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05" y="419726"/>
            <a:ext cx="4084550" cy="2459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23" y="3332065"/>
            <a:ext cx="3767032" cy="2506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7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47674" y="2452695"/>
            <a:ext cx="8210550" cy="2676518"/>
          </a:xfrm>
          <a:prstGeom prst="leftRightArrow">
            <a:avLst/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এবং আমাদের বাংলাদেশ</a:t>
            </a:r>
            <a:endParaRPr lang="en-US" sz="6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7236" y="1474839"/>
            <a:ext cx="42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36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9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46551" y="2266965"/>
            <a:ext cx="4772024" cy="1062038"/>
          </a:xfrm>
          <a:prstGeom prst="downArrow">
            <a:avLst>
              <a:gd name="adj1" fmla="val 100000"/>
              <a:gd name="adj2" fmla="val 40357"/>
            </a:avLst>
          </a:prstGeom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r>
              <a:rPr lang="bn-BD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46551" y="362174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6779" y="3712891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কী তা বলতে পারবে।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546551" y="749777"/>
            <a:ext cx="2428875" cy="942975"/>
          </a:xfrm>
          <a:prstGeom prst="can">
            <a:avLst>
              <a:gd name="adj" fmla="val 83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6551" y="471712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0179" y="4574242"/>
            <a:ext cx="720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বাংলাদেশ ডিজিটালের দিকে এগিয়ে যাচ্ছে তা বর্ণনা করতে পারবে।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24" y="974117"/>
            <a:ext cx="339360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024" y="2372795"/>
            <a:ext cx="38172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 শব্দটির অর্থ সংখ্যা। কম্পিউটারে ব্যবহা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সব কিছুকেই সংখ্যায় রুপান্তর করতে হয় বলে ডিজিটাল শব্দটি কম্পিউটারে ব্যবহারের উপযোগী কিছু বোঝানোর জন্য ব্যবহার করা হয়।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8181" y="2372795"/>
            <a:ext cx="38172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বলতে আসলে তথ্য ও যোগাযোগ প্রযুক্তি ব্যবহার করে গড়ে তোলা আধুনিক বাংলাদে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শকে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বুঝানো হ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957" y="844038"/>
            <a:ext cx="8963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86289" y="1328741"/>
            <a:ext cx="18124" cy="1628123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657239" y="2928288"/>
            <a:ext cx="7733370" cy="6363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39967" y="3006214"/>
            <a:ext cx="0" cy="500063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99156" y="3026329"/>
            <a:ext cx="0" cy="500063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42637" y="2991926"/>
            <a:ext cx="0" cy="500063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47745" y="2963350"/>
            <a:ext cx="0" cy="500063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23246" y="3743457"/>
            <a:ext cx="24545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 ব্যবহার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679784" y="3743456"/>
            <a:ext cx="13019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সম্পৃক্ততা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247803" y="3743456"/>
            <a:ext cx="10468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সিভিল </a:t>
            </a: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68114" y="3743456"/>
            <a:ext cx="15151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উন্নয়ন </a:t>
            </a:r>
            <a:endParaRPr lang="en-US" sz="2800" dirty="0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1224</TotalTime>
  <Words>494</Words>
  <Application>Microsoft Office PowerPoint</Application>
  <PresentationFormat>On-screen Show (4:3)</PresentationFormat>
  <Paragraphs>104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Smart</cp:lastModifiedBy>
  <cp:revision>238</cp:revision>
  <dcterms:created xsi:type="dcterms:W3CDTF">2015-03-05T12:41:59Z</dcterms:created>
  <dcterms:modified xsi:type="dcterms:W3CDTF">2019-11-09T05:26:44Z</dcterms:modified>
</cp:coreProperties>
</file>