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4" r:id="rId3"/>
    <p:sldId id="275" r:id="rId4"/>
    <p:sldId id="256" r:id="rId5"/>
    <p:sldId id="273" r:id="rId6"/>
    <p:sldId id="276" r:id="rId7"/>
    <p:sldId id="284" r:id="rId8"/>
    <p:sldId id="278" r:id="rId9"/>
    <p:sldId id="271" r:id="rId10"/>
    <p:sldId id="269" r:id="rId11"/>
    <p:sldId id="280" r:id="rId12"/>
    <p:sldId id="279" r:id="rId13"/>
    <p:sldId id="281" r:id="rId14"/>
    <p:sldId id="268" r:id="rId15"/>
    <p:sldId id="267" r:id="rId16"/>
    <p:sldId id="266" r:id="rId17"/>
    <p:sldId id="282" r:id="rId18"/>
    <p:sldId id="283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48400-C647-40B0-8D55-19DB9F22D0F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5D305-C5E9-48CA-AE01-C597B841B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9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D305-C5E9-48CA-AE01-C597B841BC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40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D305-C5E9-48CA-AE01-C597B841BC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33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ea typeface="MS PGothic" pitchFamily="34" charset="-128"/>
                <a:cs typeface="NikoshBAN" pitchFamily="2" charset="0"/>
              </a:rPr>
              <a:t>শুভেচ্ছা </a:t>
            </a:r>
            <a:endParaRPr lang="en-US" sz="11500" dirty="0">
              <a:solidFill>
                <a:srgbClr val="FF0000"/>
              </a:solidFill>
              <a:latin typeface="NikoshBAN" pitchFamily="2" charset="0"/>
              <a:ea typeface="MS PGothic" pitchFamily="34" charset="-128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00" y="2177256"/>
            <a:ext cx="6477000" cy="3829050"/>
          </a:xfrm>
        </p:spPr>
      </p:pic>
    </p:spTree>
    <p:extLst>
      <p:ext uri="{BB962C8B-B14F-4D97-AF65-F5344CB8AC3E}">
        <p14:creationId xmlns:p14="http://schemas.microsoft.com/office/powerpoint/2010/main" xmlns="" val="345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562600" cy="566738"/>
          </a:xfrm>
        </p:spPr>
        <p:txBody>
          <a:bodyPr>
            <a:noAutofit/>
          </a:bodyPr>
          <a:lstStyle/>
          <a:p>
            <a:r>
              <a:rPr lang="bn-BD" sz="24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ফিতা কৃমি ও যকৃত কৃমিঃ এদের স্বভাব বৈচিত্র্যময়। </a:t>
            </a:r>
            <a:endParaRPr lang="en-US" sz="2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" t="-7391" r="-1168" b="13286"/>
          <a:stretch/>
        </p:blipFill>
        <p:spPr>
          <a:xfrm>
            <a:off x="1371600" y="1752600"/>
            <a:ext cx="4953000" cy="246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6477000" cy="804862"/>
          </a:xfrm>
        </p:spPr>
        <p:txBody>
          <a:bodyPr>
            <a:no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বাসস্থানঃ এরা জীব দেহের ভিতরে ও বাহিরে পরজীবী হিসেবে বাস   করে।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0" y="3200400"/>
            <a:ext cx="533400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1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7244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bn-BD" b="0" dirty="0" smtClean="0">
                <a:latin typeface="NikoshBAN" pitchFamily="2" charset="0"/>
                <a:cs typeface="NikoshBAN" pitchFamily="2" charset="0"/>
              </a:rPr>
              <a:t>গোল র</a:t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sz="31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গোলকৃমিঃ এই পর্বের অনেক প্রানীই মুক্তজীবী।  </a:t>
            </a:r>
            <a:endParaRPr lang="en-US" sz="31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0" r="4540"/>
          <a:stretch>
            <a:fillRect/>
          </a:stretch>
        </p:blipFill>
        <p:spPr>
          <a:xfrm>
            <a:off x="1447800" y="612775"/>
            <a:ext cx="5562600" cy="3806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এরা অনেক প্রাণীর  অন্ত্র ও রক্তে বসবাস করে। এরা পানি ও মাটিতে ও বসবাস করে।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2065"/>
            <a:ext cx="6858000" cy="997535"/>
          </a:xfrm>
        </p:spPr>
        <p:txBody>
          <a:bodyPr>
            <a:normAutofit fontScale="90000"/>
          </a:bodyPr>
          <a:lstStyle/>
          <a:p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>    </a:t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b="0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>
                <a:latin typeface="NikoshBAN" pitchFamily="2" charset="0"/>
                <a:cs typeface="NikoshBAN" pitchFamily="2" charset="0"/>
              </a:rPr>
            </a:br>
            <a:r>
              <a:rPr lang="bn-BD" sz="31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কেঁচো </a:t>
            </a:r>
            <a:r>
              <a:rPr lang="bn-BD" sz="3100" b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জোঁকঃএরা কেউ স্যাঁতসেঁতে  </a:t>
            </a:r>
            <a:r>
              <a:rPr lang="bn-BD" sz="31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মাটিতে,</a:t>
            </a:r>
            <a:r>
              <a:rPr lang="en-US" sz="3100" b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100" b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3100" b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কেউ মাটিতে গর্ত  খুঁড়ে বসবাস </a:t>
            </a:r>
            <a:r>
              <a:rPr lang="bn-BD" sz="31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 । </a:t>
            </a:r>
            <a:endParaRPr lang="en-US" sz="31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94" b="8594"/>
          <a:stretch>
            <a:fillRect/>
          </a:stretch>
        </p:blipFill>
        <p:spPr>
          <a:xfrm>
            <a:off x="685800" y="1143000"/>
            <a:ext cx="3653367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572000"/>
            <a:ext cx="7315200" cy="762000"/>
          </a:xfrm>
        </p:spPr>
        <p:txBody>
          <a:bodyPr>
            <a:no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পৃথিবীর প্রায় সকল নাতিশীতোষ্ণ ও উষ্ণমণ্ডলীয় অঞ্চলে এদেরপাওয়া যায়।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r="-3667"/>
          <a:stretch/>
        </p:blipFill>
        <p:spPr>
          <a:xfrm>
            <a:off x="4724400" y="1143000"/>
            <a:ext cx="3810000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8354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800600"/>
            <a:ext cx="6553200" cy="566738"/>
          </a:xfrm>
        </p:spPr>
        <p:txBody>
          <a:bodyPr>
            <a:noAutofit/>
          </a:bodyPr>
          <a:lstStyle/>
          <a:p>
            <a:r>
              <a:rPr lang="bn-BD" sz="24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আরশোলা ও প্রজাপতিঃ এদের কেউ ডানার সাহায্যে উড়তে পারে। </a:t>
            </a:r>
            <a:endParaRPr lang="en-US" sz="2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2288" y="1219200"/>
            <a:ext cx="2551112" cy="304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5562600"/>
            <a:ext cx="5830888" cy="609600"/>
          </a:xfrm>
        </p:spPr>
        <p:txBody>
          <a:bodyPr>
            <a:normAutofit fontScale="85000" lnSpcReduction="10000"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পৃথিবীর সর্বত্র সকল পরিবেশে বাস করতে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সক্ষম।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219200"/>
            <a:ext cx="2819400" cy="304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14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শামুকঃ এদের  স্বভাব  বৈচিত্র্যপূর্ণ 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3" r="434" b="15570"/>
          <a:stretch/>
        </p:blipFill>
        <p:spPr>
          <a:xfrm>
            <a:off x="1792288" y="914400"/>
            <a:ext cx="54864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>
            <a:no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বাসস্থানঃ এরা পৃথিবীর প্রায় সকল পরিবেশে বাস করে।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8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6"/>
          <a:stretch/>
        </p:blipFill>
        <p:spPr>
          <a:xfrm>
            <a:off x="1905000" y="457200"/>
            <a:ext cx="5486400" cy="3806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পর্বের  সকল প্রাণী  সামুদ্রিক।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4495800"/>
            <a:ext cx="5638800" cy="2057400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 </a:t>
            </a:r>
            <a:r>
              <a:rPr lang="bn-BD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মাছঃ এদের অধিকাংশই মুক্ত </a:t>
            </a: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জীবী।</a:t>
            </a: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32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8200"/>
            <a:ext cx="6934200" cy="1219200"/>
          </a:xfrm>
        </p:spPr>
        <p:txBody>
          <a:bodyPr>
            <a:normAutofit fontScale="90000"/>
          </a:bodyPr>
          <a:lstStyle/>
          <a:p>
            <a:r>
              <a:rPr lang="bn-BD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700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200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 বহু প্রজাতি বৃক্ষবাসী,মরুবাসী,মেরুবাসী,গুহাবাসীও খেচর।</a:t>
            </a:r>
            <a:br>
              <a:rPr lang="bn-BD" sz="2200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200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বহিঃপরজীবী হিসেবে অন্য প্রাণীর দেহে সংলগ্ন হয়ে জীবন যাপন করে।  </a:t>
            </a:r>
            <a:br>
              <a:rPr lang="bn-BD" sz="2200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2200" b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" r="160"/>
          <a:stretch/>
        </p:blipFill>
        <p:spPr>
          <a:xfrm>
            <a:off x="914400" y="0"/>
            <a:ext cx="7010400" cy="4495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96000"/>
            <a:ext cx="5486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 সকল পরিবেশে বাস করে।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8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3581400" cy="1143000"/>
          </a:xfrm>
        </p:spPr>
        <p:txBody>
          <a:bodyPr/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6629400" cy="32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কাজঃ  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১। প্রাণী জগতের ৯টি পর্বের নাম লেখ। 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২। নেমাটোডা পর্বের সাধারণ বৈশিষ্ট্য লেখ।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৩। মলাস্কা পর্বের সাধারণ  বৈশিষ্ট্য লেখ। 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৪। কর্ডাটা পর্বের সাধারণ  বৈশিষ্ট্য লেখ। 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0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305800" cy="1524000"/>
          </a:xfrm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 জগতের ৯টি পর্বের সাধারণ বৈশিষ্ট্য বর্ণনা কর।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5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838200"/>
            <a:ext cx="6096000" cy="4973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1295400"/>
            <a:ext cx="2971800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9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6294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6858000" cy="3352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মোঃ কোরবান আলী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সহকারী শিক্ষক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আলহাজ্ব আব্দুল করিম উচ্চ 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ভবদিয়া, রাজবাড়ী।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0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পাঠ পরিচিতি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6858000" cy="3733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শ্রেণীঃ অষ্টম ,শাখাঃ ক 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বিষয়ঃ বিজ্ঞান ,অধ্যায়ঃ এক 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পাঠঃ প্রাণী জগতের পর্ব 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সময়ঃ ৫০ মিনিট।            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4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" r="-345"/>
          <a:stretch/>
        </p:blipFill>
        <p:spPr>
          <a:xfrm>
            <a:off x="1792288" y="612775"/>
            <a:ext cx="5486400" cy="3883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2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 জগতের পর্ব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১। প্রাণি জগতের পর্ব গুলোর নাম বলতে পারবে।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২। পর্বভুক্ত প্রাণি গুলোর স্বভাব ও বাসস্থান বলতে পারবে।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৩। বিভিন্ন পর্বের সাধারণ বৈশিষ্ট্য বর্ণনা করতে পারবে।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4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324600" cy="609600"/>
          </a:xfrm>
        </p:spPr>
        <p:txBody>
          <a:bodyPr>
            <a:normAutofit fontScale="90000"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 জগতের পর্ব গুলোর নাম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।পরিফেরা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২।নিডারিয়া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৩। প্লাটিহেলমিনথিস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৪ । নেমাটোডা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৫ ।অ্যানেলিডা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৬।</a:t>
            </a: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আর্থপোডা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৭ । মোলাস্কা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৮ । একাইনোডারমাটা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৯ । কর্ডাটা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9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24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স্পঞ্জিলাঃ এরা সাধারণত দলবদ্ধ হয়ে বসবাস করে। </a:t>
            </a:r>
            <a:endParaRPr lang="en-US" sz="2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বাসস্থানঃ পৃথিবীর সর্বত্রই  এদের  পাওয়া যায়।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5549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28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হাইড্রাঃএরা বিচিত্র বর্ণ ও আকার-আকৃতির,কেউ একক , কেউ দলবদ্ধভাবে কলোনি গঠন করে। </a:t>
            </a:r>
            <a:endParaRPr lang="en-US" sz="28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14" t="1701" r="2142" b="122"/>
          <a:stretch/>
        </p:blipFill>
        <p:spPr>
          <a:xfrm>
            <a:off x="3505200" y="1066800"/>
            <a:ext cx="21336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পৃথিবীর প্রায় সকল অঞ্চলে এদের দেখা যায়।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89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316</Words>
  <Application>Microsoft Office PowerPoint</Application>
  <PresentationFormat>On-screen Show (4:3)</PresentationFormat>
  <Paragraphs>57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শুভেচ্ছা </vt:lpstr>
      <vt:lpstr>পরিচিতি </vt:lpstr>
      <vt:lpstr>    পাঠ পরিচিতি </vt:lpstr>
      <vt:lpstr>Slide 4</vt:lpstr>
      <vt:lpstr>আজকের পাঠ </vt:lpstr>
      <vt:lpstr>শিখন ফল </vt:lpstr>
      <vt:lpstr>প্রাণী জগতের পর্ব গুলোর নাম </vt:lpstr>
      <vt:lpstr>স্পঞ্জিলাঃ এরা সাধারণত দলবদ্ধ হয়ে বসবাস করে। </vt:lpstr>
      <vt:lpstr>হাইড্রাঃএরা বিচিত্র বর্ণ ও আকার-আকৃতির,কেউ একক , কেউ দলবদ্ধভাবে কলোনি গঠন করে। </vt:lpstr>
      <vt:lpstr>     ফিতা কৃমি ও যকৃত কৃমিঃ এদের স্বভাব বৈচিত্র্যময়। </vt:lpstr>
      <vt:lpstr>গোল র  গোলকৃমিঃ এই পর্বের অনেক প্রানীই মুক্তজীবী।  </vt:lpstr>
      <vt:lpstr>                                                                                                                কেঁচো ও জোঁকঃএরা কেউ স্যাঁতসেঁতে  মাটিতে,                 কেউ মাটিতে গর্ত  খুঁড়ে বসবাস করে । </vt:lpstr>
      <vt:lpstr>আরশোলা ও প্রজাপতিঃ এদের কেউ ডানার সাহায্যে উড়তে পারে। </vt:lpstr>
      <vt:lpstr>শামুকঃ এদের  স্বভাব  বৈচিত্র্যপূর্ণ । </vt:lpstr>
      <vt:lpstr>               তারা মাছঃ এদের অধিকাংশই মুক্ত    জীবী।  </vt:lpstr>
      <vt:lpstr>             এদের বহু প্রজাতি বৃক্ষবাসী,মরুবাসী,মেরুবাসী,গুহাবাসীও খেচর।        বহিঃপরজীবী হিসেবে অন্য প্রাণীর দেহে সংলগ্ন হয়ে জীবন যাপন করে।   </vt:lpstr>
      <vt:lpstr>মূল্যায়ন </vt:lpstr>
      <vt:lpstr>বাড়ীর কাজ 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107</cp:revision>
  <dcterms:created xsi:type="dcterms:W3CDTF">2006-08-16T00:00:00Z</dcterms:created>
  <dcterms:modified xsi:type="dcterms:W3CDTF">2019-11-08T13:00:59Z</dcterms:modified>
</cp:coreProperties>
</file>