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44" y="-4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CBFFB-0715-4449-832C-C7A023B47729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CC1B-E8C6-4624-A607-0718B99C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CC1B-E8C6-4624-A607-0718B99CF2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0480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result for flower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3048000" cy="20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905000"/>
            <a:ext cx="7238603" cy="398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426"/>
            <a:ext cx="7924800" cy="106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5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7044" y="2031837"/>
            <a:ext cx="7549055" cy="3962400"/>
            <a:chOff x="1066800" y="1539257"/>
            <a:chExt cx="6968358" cy="39624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47995"/>
              <a:ext cx="3689131" cy="349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931" y="1539257"/>
              <a:ext cx="3279227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06297" y="1031471"/>
            <a:ext cx="8307582" cy="634491"/>
            <a:chOff x="706297" y="1031471"/>
            <a:chExt cx="8307582" cy="6344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103" y="1189478"/>
              <a:ext cx="4233776" cy="4463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45" t="39883" r="30778" b="54155"/>
            <a:stretch/>
          </p:blipFill>
          <p:spPr bwMode="auto">
            <a:xfrm>
              <a:off x="706297" y="1031471"/>
              <a:ext cx="4094303" cy="6344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20656" r="7085" b="17954"/>
          <a:stretch/>
        </p:blipFill>
        <p:spPr bwMode="auto">
          <a:xfrm>
            <a:off x="0" y="0"/>
            <a:ext cx="9947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06582"/>
            <a:ext cx="2590800" cy="800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41915" r="10536" b="51557"/>
          <a:stretch/>
        </p:blipFill>
        <p:spPr bwMode="auto">
          <a:xfrm>
            <a:off x="1429914" y="2334249"/>
            <a:ext cx="7561686" cy="6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20573" r="6552" b="18057"/>
          <a:stretch/>
        </p:blipFill>
        <p:spPr bwMode="auto">
          <a:xfrm>
            <a:off x="11583" y="0"/>
            <a:ext cx="10013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t="24552" r="13137" b="27556"/>
          <a:stretch/>
        </p:blipFill>
        <p:spPr bwMode="auto">
          <a:xfrm>
            <a:off x="914400" y="5334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505200" y="45027"/>
            <a:ext cx="2667000" cy="83820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Solution IT\Desktop\Dakhil - 2018 - Class-7-ICT Web76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924791"/>
            <a:ext cx="6813550" cy="53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lution IT\Desktop\Dakhil - 2018 - Class-7-ICT Web76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878289" cy="40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90600"/>
            <a:ext cx="2743200" cy="609600"/>
          </a:xfrm>
        </p:spPr>
        <p:style>
          <a:lnRef idx="2">
            <a:schemeClr val="accent5"/>
          </a:lnRef>
          <a:fillRef idx="1003">
            <a:schemeClr val="dk2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  <a:cs typeface="SutonnyOMJ" pitchFamily="2" charset="0"/>
              </a:rPr>
              <a:t>The End</a:t>
            </a:r>
            <a:endParaRPr lang="en-US" dirty="0">
              <a:latin typeface="+mj-lt"/>
              <a:cs typeface="SutonnyOMJ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339816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66800" y="2057400"/>
            <a:ext cx="3657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আফরোজা ইয়াসমিন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5396304_1928966847431614_25968906068549085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514600"/>
            <a:ext cx="2209800" cy="2590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066800" y="2819400"/>
            <a:ext cx="48768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bn-IN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  <a:endParaRPr lang="en-US" sz="4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2296" indent="0">
              <a:buNone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MJ" pitchFamily="2" charset="0"/>
              </a:rPr>
              <a:t>Email: afroza.yeasmin2@gmail.com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utonnyMJ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000" y="4419600"/>
            <a:ext cx="3657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চিতাইন দাখিল মাদ্রাসা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বেলাব, নরসিংদী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895601" y="457200"/>
            <a:ext cx="3657600" cy="1219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19450" y="304800"/>
            <a:ext cx="3714750" cy="99060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19800" y="2068815"/>
            <a:ext cx="0" cy="371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6934200" y="1411784"/>
            <a:ext cx="1752600" cy="5694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সপ্তম</a:t>
            </a:r>
            <a:endParaRPr kumimoji="0" lang="en-US" sz="28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00800" y="5715000"/>
            <a:ext cx="2514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r>
              <a:rPr lang="en-US" sz="2800" noProof="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kumimoji="0" lang="en-US" sz="2800" i="0" u="none" strike="noStrike" kern="1200" normalizeH="0" baseline="0" noProof="0" dirty="0">
              <a:solidFill>
                <a:srgbClr val="0070C0"/>
              </a:solidFill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4" y="1411784"/>
            <a:ext cx="2473652" cy="5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4" y="1926589"/>
            <a:ext cx="4158853" cy="59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8359"/>
            <a:ext cx="4517086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Solution IT\Desktop\Dakhil - 2018 - Class-7-ICT Web01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53662"/>
            <a:ext cx="2286000" cy="29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4"/>
          <p:cNvSpPr txBox="1"/>
          <p:nvPr/>
        </p:nvSpPr>
        <p:spPr>
          <a:xfrm>
            <a:off x="6172200" y="2057400"/>
            <a:ext cx="335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solidFill>
                  <a:srgbClr val="CC00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smtClean="0">
                <a:solidFill>
                  <a:srgbClr val="CC00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2400" dirty="0" smtClean="0">
              <a:solidFill>
                <a:srgbClr val="CC009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4119737" cy="253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Callout 3"/>
          <p:cNvSpPr/>
          <p:nvPr/>
        </p:nvSpPr>
        <p:spPr>
          <a:xfrm>
            <a:off x="2834567" y="304800"/>
            <a:ext cx="3733800" cy="11430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9050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শিক্ষাক্ষেত্রে ইন্টারনেটের গুরুত্ব বিশ্লেষণ করতে পারবো,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শিক্ষাক্ষেত্রে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ব্যবহার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পারবো,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ওয়েভ ব্রাউজার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করে শিক্ষা সংশ্লিষ্ট পাঠ্য বিষয়ের তথ্য অনুসন্ধান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04800"/>
            <a:ext cx="2876352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24" y="4572000"/>
            <a:ext cx="6108700" cy="58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2200" y="1295400"/>
            <a:ext cx="25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ই-লানিং কি?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42647" r="10642" b="43222"/>
          <a:stretch/>
        </p:blipFill>
        <p:spPr bwMode="auto">
          <a:xfrm>
            <a:off x="609600" y="2495954"/>
            <a:ext cx="8697456" cy="154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676401"/>
            <a:ext cx="7594600" cy="391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4" y="457200"/>
            <a:ext cx="8033147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273800" cy="487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654"/>
            <a:ext cx="8822531" cy="976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1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4805" y="1921164"/>
            <a:ext cx="7099300" cy="3429000"/>
            <a:chOff x="457200" y="1371600"/>
            <a:chExt cx="8534400" cy="41148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048000"/>
              <a:ext cx="5181600" cy="1676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457200" y="1371600"/>
              <a:ext cx="8534400" cy="1524000"/>
              <a:chOff x="914400" y="2590800"/>
              <a:chExt cx="8534400" cy="152400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2743200"/>
                <a:ext cx="8077200" cy="13716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2590800"/>
                <a:ext cx="457200" cy="13716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5029200"/>
              <a:ext cx="7467600" cy="457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4" t="26020" r="31419" b="70179"/>
          <a:stretch/>
        </p:blipFill>
        <p:spPr bwMode="auto">
          <a:xfrm>
            <a:off x="2399829" y="741822"/>
            <a:ext cx="4572997" cy="51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3960" y="152400"/>
            <a:ext cx="8193088" cy="1066800"/>
            <a:chOff x="863960" y="152400"/>
            <a:chExt cx="8193088" cy="1066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60" y="152400"/>
              <a:ext cx="8193088" cy="752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49" y="819150"/>
              <a:ext cx="3508375" cy="400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03976"/>
            <a:ext cx="7011592" cy="3939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2423"/>
            <a:ext cx="2672556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6" y="1400175"/>
            <a:ext cx="2094706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65</Words>
  <Application>Microsoft Office PowerPoint</Application>
  <PresentationFormat>A4 Paper (210x297 mm)</PresentationFormat>
  <Paragraphs>19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Solution IT</dc:creator>
  <cp:lastModifiedBy>l</cp:lastModifiedBy>
  <cp:revision>130</cp:revision>
  <dcterms:created xsi:type="dcterms:W3CDTF">2006-08-16T00:00:00Z</dcterms:created>
  <dcterms:modified xsi:type="dcterms:W3CDTF">2019-11-09T02:51:06Z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4673961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