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63" r:id="rId2"/>
    <p:sldId id="286" r:id="rId3"/>
    <p:sldId id="264" r:id="rId4"/>
    <p:sldId id="265" r:id="rId5"/>
    <p:sldId id="270" r:id="rId6"/>
    <p:sldId id="266" r:id="rId7"/>
    <p:sldId id="281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78" r:id="rId20"/>
    <p:sldId id="279" r:id="rId21"/>
    <p:sldId id="282" r:id="rId22"/>
    <p:sldId id="283" r:id="rId23"/>
    <p:sldId id="284" r:id="rId24"/>
    <p:sldId id="285" r:id="rId25"/>
    <p:sldId id="287" r:id="rId2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444" y="-43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905001"/>
            <a:ext cx="817245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572000"/>
            <a:ext cx="700024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9865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5486400"/>
            <a:ext cx="8297994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3852863"/>
            <a:ext cx="6646994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5495544"/>
            <a:ext cx="84201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200" y="6096000"/>
            <a:ext cx="84201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0200" y="381000"/>
            <a:ext cx="84201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" y="5495278"/>
            <a:ext cx="84201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6305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898" y="6096000"/>
            <a:ext cx="84201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5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255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63050" y="0"/>
            <a:ext cx="742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63050" y="5486400"/>
            <a:ext cx="74295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2770" y="5648960"/>
            <a:ext cx="59436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317790" y="4033520"/>
            <a:ext cx="2367281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282231" y="1630680"/>
            <a:ext cx="2438399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wmf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7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3" Target="../media/image42.png" Type="http://schemas.openxmlformats.org/officeDocument/2006/relationships/image"/><Relationship Id="rId2" Target="../media/image7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44.wmf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6.pn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16.pn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559050" y="381000"/>
            <a:ext cx="5448300" cy="1828800"/>
          </a:xfrm>
          <a:prstGeom prst="left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Welcome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399297" y="2209800"/>
            <a:ext cx="2927703" cy="3301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513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C9FCB">
                <a:lumMod val="64000"/>
                <a:lumOff val="36000"/>
              </a:srgbClr>
            </a:gs>
            <a:gs pos="13000">
              <a:srgbClr val="F8B049">
                <a:lumMod val="82000"/>
                <a:lumOff val="18000"/>
              </a:srgbClr>
            </a:gs>
            <a:gs pos="21001">
              <a:srgbClr val="F8B049"/>
            </a:gs>
            <a:gs pos="63000">
              <a:srgbClr val="FEE7F2">
                <a:lumMod val="0"/>
                <a:lumOff val="100000"/>
                <a:alpha val="0"/>
              </a:srgbClr>
            </a:gs>
            <a:gs pos="100000">
              <a:srgbClr val="F8B049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6438899" cy="50524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2986" r="19459" b="82327"/>
          <a:stretch/>
        </p:blipFill>
        <p:spPr bwMode="auto">
          <a:xfrm>
            <a:off x="1863436" y="304800"/>
            <a:ext cx="6544541" cy="81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7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">
              <a:srgbClr val="FC9FCB">
                <a:lumMod val="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9000">
              <a:srgbClr val="C50849"/>
            </a:gs>
            <a:gs pos="96000">
              <a:srgbClr val="F8B049">
                <a:lumMod val="0"/>
                <a:lumOff val="10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23109"/>
            <a:ext cx="9018352" cy="4787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6" y="90055"/>
            <a:ext cx="9079446" cy="621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9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63000">
              <a:srgbClr val="FEE7F2"/>
            </a:gs>
            <a:gs pos="75000">
              <a:schemeClr val="bg2">
                <a:lumMod val="40000"/>
                <a:lumOff val="60000"/>
              </a:schemeClr>
            </a:gs>
            <a:gs pos="96000">
              <a:srgbClr val="F8B049"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0" y="1788042"/>
            <a:ext cx="8585200" cy="69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4" y="457200"/>
            <a:ext cx="8834347" cy="872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0" y="3657600"/>
            <a:ext cx="8684713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9" y="533400"/>
            <a:ext cx="8963104" cy="495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7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lumMod val="0"/>
                <a:lumOff val="10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5" y="609600"/>
            <a:ext cx="8764991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8" y="2452255"/>
            <a:ext cx="8734973" cy="3773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8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lumMod val="0"/>
                <a:lumOff val="100000"/>
              </a:srgbClr>
            </a:gs>
            <a:gs pos="76000">
              <a:srgbClr val="C4D6EB"/>
            </a:gs>
            <a:gs pos="89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15637"/>
            <a:ext cx="8587863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66" y="1752600"/>
            <a:ext cx="4931031" cy="4846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>
                <a:alpha val="12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20" y="1524001"/>
            <a:ext cx="7264400" cy="5098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8" t="27605" r="31631" b="67188"/>
          <a:stretch/>
        </p:blipFill>
        <p:spPr bwMode="auto">
          <a:xfrm>
            <a:off x="2322285" y="387927"/>
            <a:ext cx="4876801" cy="599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4" y="1447801"/>
            <a:ext cx="7491413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9050" y="316468"/>
            <a:ext cx="354456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স্পেডশিট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প্রোগ্রামে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গাণিতিক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4751" y="5117068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যোগ করা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9" y="2590801"/>
            <a:ext cx="7377906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14750" y="1078468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বিয়োগ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করা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7252" y="2461813"/>
            <a:ext cx="8828573" cy="3276600"/>
            <a:chOff x="-34636" y="2971800"/>
            <a:chExt cx="8978611" cy="360997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636" y="3048000"/>
              <a:ext cx="4572000" cy="353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971800"/>
              <a:ext cx="4676775" cy="325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2906583" y="543580"/>
            <a:ext cx="3565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u="sng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cs typeface="SutonnyMJ" pitchFamily="2" charset="0"/>
              </a:rPr>
              <a:t>বার</a:t>
            </a:r>
            <a:r>
              <a:rPr lang="en-US" sz="2800" b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SutonnyMJ" pitchFamily="2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cs typeface="SutonnyMJ" pitchFamily="2" charset="0"/>
              </a:rPr>
              <a:t>ডায়াগ্রাম</a:t>
            </a:r>
            <a:r>
              <a:rPr lang="en-US" sz="2800" b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SutonnyMJ" pitchFamily="2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cs typeface="SutonnyMJ" pitchFamily="2" charset="0"/>
              </a:rPr>
              <a:t>অংকন</a:t>
            </a:r>
            <a:endParaRPr lang="en-US" sz="28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0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t="17202" r="2482" b="13592"/>
          <a:stretch/>
        </p:blipFill>
        <p:spPr bwMode="auto">
          <a:xfrm>
            <a:off x="0" y="0"/>
            <a:ext cx="99478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0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1" r="9290"/>
          <a:stretch/>
        </p:blipFill>
        <p:spPr bwMode="auto">
          <a:xfrm>
            <a:off x="-18143" y="0"/>
            <a:ext cx="994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2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7000"/>
            <a:lum/>
          </a:blip>
          <a:srcRect/>
          <a:stretch>
            <a:fillRect t="1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2612" r="10034"/>
          <a:stretch/>
        </p:blipFill>
        <p:spPr bwMode="auto">
          <a:xfrm>
            <a:off x="-20782" y="0"/>
            <a:ext cx="9926782" cy="686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3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80" y="1447801"/>
            <a:ext cx="7774710" cy="506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3" t="22785" r="33505" b="68722"/>
          <a:stretch/>
        </p:blipFill>
        <p:spPr bwMode="auto">
          <a:xfrm>
            <a:off x="3377781" y="304800"/>
            <a:ext cx="2393463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4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4066" y="533400"/>
            <a:ext cx="8734289" cy="5368782"/>
            <a:chOff x="228600" y="381000"/>
            <a:chExt cx="8062421" cy="536878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81000"/>
              <a:ext cx="5334001" cy="1409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05000"/>
              <a:ext cx="8062421" cy="3844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89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lumMod val="0"/>
                <a:lumOff val="100000"/>
              </a:srgbClr>
            </a:gs>
            <a:gs pos="76000">
              <a:srgbClr val="C4D6EB"/>
            </a:gs>
            <a:gs pos="89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96303"/>
            <a:ext cx="8920755" cy="1579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8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50" y="3124200"/>
            <a:ext cx="3714750" cy="2844985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3087007" y="457200"/>
            <a:ext cx="3384550" cy="205740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The End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3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755986" y="1998347"/>
            <a:ext cx="0" cy="3717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t="20551" r="6993" b="17792"/>
          <a:stretch/>
        </p:blipFill>
        <p:spPr bwMode="auto">
          <a:xfrm>
            <a:off x="-1" y="0"/>
            <a:ext cx="99116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2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2438400" y="455596"/>
            <a:ext cx="3894860" cy="1371600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t="38033" r="6925" b="35873"/>
          <a:stretch/>
        </p:blipFill>
        <p:spPr bwMode="auto">
          <a:xfrm>
            <a:off x="599173" y="2286000"/>
            <a:ext cx="861690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0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0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0164" y="2514600"/>
            <a:ext cx="8585200" cy="2917492"/>
            <a:chOff x="270164" y="2514600"/>
            <a:chExt cx="8585200" cy="291749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64" y="2819401"/>
              <a:ext cx="8585200" cy="2612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1242506" y="2514600"/>
              <a:ext cx="5882995" cy="369332"/>
              <a:chOff x="1242506" y="2514600"/>
              <a:chExt cx="5882995" cy="36933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242506" y="2514600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ln/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১</a:t>
                </a:r>
                <a:endParaRPr lang="en-US" b="1" dirty="0">
                  <a:ln/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281626" y="2514600"/>
                <a:ext cx="343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ln/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২</a:t>
                </a:r>
                <a:endParaRPr lang="en-US" b="1" dirty="0">
                  <a:ln/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751681" y="2514600"/>
                <a:ext cx="373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ln/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৩</a:t>
                </a:r>
                <a:endParaRPr lang="en-US" b="1" dirty="0">
                  <a:ln/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4" t="24233" r="29043" b="64368"/>
          <a:stretch/>
        </p:blipFill>
        <p:spPr bwMode="auto">
          <a:xfrm>
            <a:off x="1828800" y="212557"/>
            <a:ext cx="5959778" cy="131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6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1" t="21483" r="18759" b="15332"/>
          <a:stretch/>
        </p:blipFill>
        <p:spPr bwMode="auto">
          <a:xfrm>
            <a:off x="20782" y="0"/>
            <a:ext cx="9697421" cy="689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2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3950" y="71735"/>
            <a:ext cx="4457700" cy="46166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স্প্রেডশীট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SutonnyMJ" pitchFamily="2" charset="0"/>
              </a:rPr>
              <a:t>প্রোগ্রামের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SutonnyMJ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SutonnyMJ" pitchFamily="2" charset="0"/>
              </a:rPr>
              <a:t>ব্যবহার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SutonnyMJ" pitchFamily="2" charset="0"/>
              </a:rPr>
              <a:t>: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Solution IT\Desktop\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04" y="627920"/>
            <a:ext cx="4953000" cy="58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5E9EFF">
                <a:lumMod val="14000"/>
                <a:lumOff val="8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74" y="2286000"/>
            <a:ext cx="7604919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5" t="8738" r="29342" b="79431"/>
          <a:stretch/>
        </p:blipFill>
        <p:spPr bwMode="auto">
          <a:xfrm>
            <a:off x="2065531" y="228599"/>
            <a:ext cx="5181603" cy="762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4350" y="457201"/>
            <a:ext cx="2971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+mj-lt"/>
                <a:cs typeface="SutonnyMJ" pitchFamily="2" charset="0"/>
              </a:rPr>
              <a:t>স্প্রেডশীট</a:t>
            </a:r>
            <a:r>
              <a:rPr lang="en-US" sz="2400" dirty="0">
                <a:latin typeface="+mj-lt"/>
                <a:cs typeface="SutonnyMJ" pitchFamily="2" charset="0"/>
              </a:rPr>
              <a:t> </a:t>
            </a:r>
            <a:r>
              <a:rPr lang="en-US" sz="2400" dirty="0" err="1" smtClean="0">
                <a:latin typeface="+mj-lt"/>
                <a:cs typeface="SutonnyMJ" pitchFamily="2" charset="0"/>
              </a:rPr>
              <a:t>প্রোগ্রাম</a:t>
            </a:r>
            <a:r>
              <a:rPr lang="en-US" sz="2400" dirty="0" smtClean="0">
                <a:latin typeface="+mj-lt"/>
                <a:cs typeface="SutonnyMJ" pitchFamily="2" charset="0"/>
              </a:rPr>
              <a:t> </a:t>
            </a:r>
            <a:endParaRPr lang="en-US" sz="24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" y="3048000"/>
            <a:ext cx="8997951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695950" y="1066800"/>
            <a:ext cx="2641600" cy="2286000"/>
            <a:chOff x="5257800" y="1066800"/>
            <a:chExt cx="2438400" cy="2286000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6542809" y="2057400"/>
              <a:ext cx="2286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Explosion 2 4"/>
            <p:cNvSpPr/>
            <p:nvPr/>
          </p:nvSpPr>
          <p:spPr>
            <a:xfrm>
              <a:off x="5257800" y="1066800"/>
              <a:ext cx="2438400" cy="13335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Column</a:t>
              </a:r>
            </a:p>
            <a:p>
              <a:pPr algn="ctr"/>
              <a:r>
                <a:rPr lang="en-US" dirty="0" smtClean="0"/>
                <a:t>A,B,C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2678" y="688033"/>
            <a:ext cx="1936172" cy="2730577"/>
            <a:chOff x="270164" y="688032"/>
            <a:chExt cx="1787236" cy="2730577"/>
          </a:xfrm>
        </p:grpSpPr>
        <p:sp>
          <p:nvSpPr>
            <p:cNvPr id="6" name="Oval Callout 5"/>
            <p:cNvSpPr/>
            <p:nvPr/>
          </p:nvSpPr>
          <p:spPr>
            <a:xfrm>
              <a:off x="304800" y="688032"/>
              <a:ext cx="1752600" cy="1517303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Row</a:t>
              </a:r>
            </a:p>
            <a:p>
              <a:pPr algn="ctr"/>
              <a:r>
                <a:rPr lang="en-US" dirty="0" smtClean="0"/>
                <a:t>1,2,3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6" idx="8"/>
            </p:cNvCxnSpPr>
            <p:nvPr/>
          </p:nvCxnSpPr>
          <p:spPr>
            <a:xfrm flipH="1">
              <a:off x="270164" y="2394998"/>
              <a:ext cx="545817" cy="10236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384550" y="4419600"/>
            <a:ext cx="1816100" cy="1981200"/>
            <a:chOff x="3124200" y="4419600"/>
            <a:chExt cx="1676400" cy="1981200"/>
          </a:xfrm>
        </p:grpSpPr>
        <p:sp>
          <p:nvSpPr>
            <p:cNvPr id="14" name="Flowchart: Connector 13"/>
            <p:cNvSpPr/>
            <p:nvPr/>
          </p:nvSpPr>
          <p:spPr>
            <a:xfrm>
              <a:off x="3124200" y="5257800"/>
              <a:ext cx="1676400" cy="11430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Cell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962400" y="441960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47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256</TotalTime>
  <Words>30</Words>
  <Application>Microsoft Office PowerPoint</Application>
  <PresentationFormat>A4 Paper (210x297 mm)</PresentationFormat>
  <Paragraphs>17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Solution IT</dc:creator>
  <cp:lastModifiedBy>l</cp:lastModifiedBy>
  <cp:revision>129</cp:revision>
  <dcterms:created xsi:type="dcterms:W3CDTF">2006-08-16T00:00:00Z</dcterms:created>
  <dcterms:modified xsi:type="dcterms:W3CDTF">2019-11-09T03:29:18Z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2581848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