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1" r:id="rId6"/>
    <p:sldId id="263" r:id="rId7"/>
    <p:sldId id="264" r:id="rId8"/>
    <p:sldId id="265" r:id="rId9"/>
    <p:sldId id="276" r:id="rId10"/>
    <p:sldId id="267" r:id="rId11"/>
    <p:sldId id="268" r:id="rId12"/>
    <p:sldId id="275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4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3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7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20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6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7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4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95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7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1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5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7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0FCE52-FF11-4EF5-A85F-1CFB3D8F8ED2}" type="datetimeFigureOut">
              <a:rPr lang="en-US" smtClean="0"/>
              <a:t>08-Nov-19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0A19CE-E9FE-492B-906E-8D8A8638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1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323">
              <a:srgbClr val="D9E3F3"/>
            </a:gs>
            <a:gs pos="12358">
              <a:srgbClr val="E9EF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9141A1-ADF0-4F7B-81C6-C1E31E637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315997"/>
            <a:ext cx="8229600" cy="521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A2926-EB93-4E9D-9C55-416A115A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8247"/>
            <a:ext cx="44259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556833-FD6A-403A-9762-E3095FFD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31" y="882580"/>
            <a:ext cx="8877300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EEB6A1F-943E-485D-858F-01D064DA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68" y="4098855"/>
            <a:ext cx="889476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08E848-272B-461A-AF1C-073C159D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94" y="-193963"/>
            <a:ext cx="6132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9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D113C2-F3E3-4E17-BE5A-F1E52DBD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70" y="1086936"/>
            <a:ext cx="8882063" cy="1038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3C3B031-5B6F-456B-A447-E0439756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46" y="0"/>
            <a:ext cx="6132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7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04AE71-F028-44E7-9321-B76D5F7D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32" y="1524000"/>
            <a:ext cx="8877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1985DA-7104-457E-B2BE-3B5ED1B5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32" y="3429000"/>
            <a:ext cx="88773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B39EA0-DAE4-4722-8D66-D02B56A6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2" y="0"/>
            <a:ext cx="6132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1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CAC80E1-FE00-45C7-9CF2-F856C384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87500"/>
            <a:ext cx="8877300" cy="1054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786CDD1-853C-4345-88F5-F071A065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2" y="0"/>
            <a:ext cx="6132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5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24F004-C0CA-40FA-9534-1B7C39AFF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94" y="671946"/>
            <a:ext cx="452221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C88688F-077D-41C8-936B-52FC581CA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39" b="83823"/>
          <a:stretch/>
        </p:blipFill>
        <p:spPr bwMode="auto">
          <a:xfrm>
            <a:off x="2928936" y="2750128"/>
            <a:ext cx="63341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AEF0D02-4564-4D33-8B5A-3608F6CBF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67" y="669215"/>
            <a:ext cx="37369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F76B11A-3A07-4295-A860-33F6308A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99" y="1489615"/>
            <a:ext cx="37369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072EE2D-54C6-4AA9-A78A-769FF9BDC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0" b="89685"/>
          <a:stretch/>
        </p:blipFill>
        <p:spPr bwMode="auto">
          <a:xfrm>
            <a:off x="2019667" y="2281769"/>
            <a:ext cx="8027407" cy="79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DF79F96-56F4-4670-BEF7-12D739D9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11" y="3072198"/>
            <a:ext cx="37369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54009C4-4F27-4DA0-A69C-41C7BB3A9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0" b="85639"/>
          <a:stretch/>
        </p:blipFill>
        <p:spPr bwMode="auto">
          <a:xfrm>
            <a:off x="2019667" y="3904494"/>
            <a:ext cx="7455907" cy="11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0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7DE62F4-40F7-4B34-8CA1-BB4DC0C98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27"/>
          <a:stretch/>
        </p:blipFill>
        <p:spPr bwMode="auto">
          <a:xfrm>
            <a:off x="2565165" y="3458239"/>
            <a:ext cx="8669337" cy="82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09B32F2-2398-4839-A1EF-5851D437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28" y="1675958"/>
            <a:ext cx="50180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4175C9D-D6CC-4CEA-98E7-DCB015CF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90" y="0"/>
            <a:ext cx="36703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1D8CA35-03B1-4D44-89B1-33260C1E7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4" b="12735"/>
          <a:stretch/>
        </p:blipFill>
        <p:spPr bwMode="auto">
          <a:xfrm>
            <a:off x="2581892" y="5007947"/>
            <a:ext cx="8669337" cy="8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329675C-AA0E-472F-B556-603F29EC2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0" b="43044"/>
          <a:stretch/>
        </p:blipFill>
        <p:spPr bwMode="auto">
          <a:xfrm>
            <a:off x="2539145" y="4333077"/>
            <a:ext cx="8669337" cy="62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5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5A49FDD-6985-4C9B-A062-4BBE34271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9330" y="563446"/>
            <a:ext cx="5593343" cy="5731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5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500DD0-8414-4989-B726-C946785B2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78" y="2209800"/>
            <a:ext cx="45720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2D2534-47A2-4E52-88EA-FCAF6E633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66" y="1066800"/>
            <a:ext cx="48625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CEBC944-F378-4AA4-9C2C-EB43C62D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80" y="2"/>
            <a:ext cx="44989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5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C44118-C0D4-4730-9872-30C9E0081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88" y="980713"/>
            <a:ext cx="91440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14926-9908-4771-AFBF-BF3D0417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01" y="4767624"/>
            <a:ext cx="912018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E60F7B-A082-4CD9-A0E3-B04034BC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85" y="-393770"/>
            <a:ext cx="448406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4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D0D1CA-BC1A-4C4B-83D1-2C21CA1A3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4"/>
          <a:stretch/>
        </p:blipFill>
        <p:spPr bwMode="auto">
          <a:xfrm>
            <a:off x="1927654" y="4604768"/>
            <a:ext cx="9296400" cy="155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41D103-8D1C-4B9E-A4E9-C4C692A4B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32"/>
          <a:stretch/>
        </p:blipFill>
        <p:spPr bwMode="auto">
          <a:xfrm>
            <a:off x="1951815" y="2539316"/>
            <a:ext cx="9686926" cy="87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B409879-2216-4A30-8224-C1E2FD382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5" b="58435"/>
          <a:stretch/>
        </p:blipFill>
        <p:spPr bwMode="auto">
          <a:xfrm>
            <a:off x="1927654" y="3199716"/>
            <a:ext cx="9525000" cy="80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C380184-04CA-4ED0-BF4F-1EF120B8D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9" b="41766"/>
          <a:stretch/>
        </p:blipFill>
        <p:spPr bwMode="auto">
          <a:xfrm>
            <a:off x="1951815" y="3980301"/>
            <a:ext cx="9686926" cy="6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F7AFC63-1A44-4451-B29A-A175C9FA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4" y="1459349"/>
            <a:ext cx="74993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3AA45E9-8BAD-4BA6-B76F-9DDA66C8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54" y="-77117"/>
            <a:ext cx="41148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9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2E48AF7-D3C7-465D-8939-ACAA640EB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4" b="46758"/>
          <a:stretch/>
        </p:blipFill>
        <p:spPr bwMode="auto">
          <a:xfrm>
            <a:off x="1490237" y="2626111"/>
            <a:ext cx="9169400" cy="171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FC1A2-30AD-4A24-A3B0-37967C764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46"/>
          <a:stretch/>
        </p:blipFill>
        <p:spPr bwMode="auto">
          <a:xfrm>
            <a:off x="1511300" y="1290691"/>
            <a:ext cx="9169400" cy="129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5E429B0-A74A-4C3C-9BDC-37A4802F8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2"/>
          <a:stretch/>
        </p:blipFill>
        <p:spPr bwMode="auto">
          <a:xfrm>
            <a:off x="1416515" y="4343400"/>
            <a:ext cx="9169400" cy="252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E50CF83-A54A-4623-8403-8F13B252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0"/>
            <a:ext cx="70104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8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97097E7-4108-4935-A344-6202D246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58" y="903729"/>
            <a:ext cx="8980487" cy="11609173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64E257A-FBA2-4138-9213-DAD7A87AD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81" y="-287764"/>
            <a:ext cx="7431087" cy="161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8EB470C-455B-4DC9-8667-17C791E8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2815506"/>
            <a:ext cx="4362450" cy="3270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6D77E2-8BC4-4F7F-9A5E-388080E1C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154188"/>
            <a:ext cx="887730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E54606-2382-4728-95BB-A167390A0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4993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5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6C20C1A-3712-4557-A164-4A67EA7F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5510"/>
            <a:ext cx="47244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7C6641-D07E-4392-A4B7-B56FAAFC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02" y="4615347"/>
            <a:ext cx="89312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12BD76-CABC-44E0-A429-CDE66520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5" y="247135"/>
            <a:ext cx="46815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69A4DC-B9B0-49BD-837D-958E018EF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4" y="1138240"/>
            <a:ext cx="8802687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C8A5A4-06A5-460C-BCAE-14B4B2C1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3" y="3024983"/>
            <a:ext cx="8797925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8817-9AEB-4FCF-B6B6-8478E53E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-128807"/>
            <a:ext cx="6132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9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Masum Ahmed</dc:creator>
  <cp:lastModifiedBy>Masum Ahmed</cp:lastModifiedBy>
  <cp:revision>6</cp:revision>
  <dcterms:created xsi:type="dcterms:W3CDTF">2019-11-08T13:29:30Z</dcterms:created>
  <dcterms:modified xsi:type="dcterms:W3CDTF">2019-11-08T14:19:06Z</dcterms:modified>
</cp:coreProperties>
</file>