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3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66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3225-1727-4780-B79E-C392C400487F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6FF9-DFE9-43C6-A23D-8D7B4D902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343400"/>
          </a:xfrm>
          <a:prstGeom prst="rect">
            <a:avLst/>
          </a:prstGeom>
        </p:spPr>
      </p:pic>
      <p:sp>
        <p:nvSpPr>
          <p:cNvPr id="13" name="Flowchart: Multidocument 12"/>
          <p:cNvSpPr/>
          <p:nvPr/>
        </p:nvSpPr>
        <p:spPr>
          <a:xfrm>
            <a:off x="2362200" y="228600"/>
            <a:ext cx="4267200" cy="1143000"/>
          </a:xfrm>
          <a:prstGeom prst="flowChartMultidocumen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FF"/>
                </a:solidFill>
              </a:rPr>
              <a:t>স্বাগতম</a:t>
            </a:r>
            <a:endParaRPr lang="en-US" sz="6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90600" y="685800"/>
            <a:ext cx="7010400" cy="1981200"/>
          </a:xfrm>
          <a:prstGeom prst="ribbon">
            <a:avLst>
              <a:gd name="adj1" fmla="val 14706"/>
              <a:gd name="adj2" fmla="val 50000"/>
            </a:avLst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FF"/>
                </a:solidFill>
              </a:rPr>
              <a:t>পাঠ </a:t>
            </a:r>
            <a:endParaRPr lang="en-US" sz="6000" dirty="0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4302" y="2107684"/>
            <a:ext cx="152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FF"/>
                </a:solidFill>
              </a:rPr>
              <a:t>ঘোষনা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9144000" cy="762000"/>
          </a:xfrm>
          <a:prstGeom prst="bevel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FF"/>
                </a:solidFill>
              </a:rPr>
              <a:t>আমরা আজকে পড়ব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60198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মুক্তিযোদ্ধাদের কথা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xels-photo-161099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1"/>
            <a:ext cx="7086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1524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</a:rPr>
              <a:t>বই খোল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743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৭১ পৃষ্ঠা বের কর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19400" y="0"/>
            <a:ext cx="3429000" cy="838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আদর্শ পাঠ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838200"/>
            <a:ext cx="22098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পাঠটি মনোযোগ সহকারি শুনি ও বলি..............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যুক্তবর্ণ অনুশীলন</a:t>
            </a:r>
            <a:endParaRPr lang="en-US" sz="32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600200" y="1143000"/>
            <a:ext cx="23622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বঙবন্ধু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1066800"/>
            <a:ext cx="609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FF"/>
                </a:solidFill>
              </a:rPr>
              <a:t>ন</a:t>
            </a:r>
            <a:endParaRPr lang="en-US" sz="5400" dirty="0">
              <a:solidFill>
                <a:srgbClr val="FF00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715000" y="1066800"/>
            <a:ext cx="685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FF"/>
                </a:solidFill>
              </a:rPr>
              <a:t>ধ</a:t>
            </a:r>
            <a:endParaRPr lang="en-US" sz="4800" dirty="0">
              <a:solidFill>
                <a:srgbClr val="FF00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524000" y="2590800"/>
            <a:ext cx="25146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মুক্তিযুদ্ধ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495800" y="2667000"/>
            <a:ext cx="685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FF"/>
                </a:solidFill>
              </a:rPr>
              <a:t>ক</a:t>
            </a:r>
            <a:endParaRPr lang="en-US" sz="4400" dirty="0">
              <a:solidFill>
                <a:srgbClr val="FF00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791200" y="2667000"/>
            <a:ext cx="7620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FF"/>
                </a:solidFill>
              </a:rPr>
              <a:t>ত</a:t>
            </a:r>
            <a:endParaRPr lang="en-US" sz="5400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1148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</a:rPr>
              <a:t>স্বাধীন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495800" y="4267200"/>
            <a:ext cx="7620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FF"/>
                </a:solidFill>
              </a:rPr>
              <a:t>স</a:t>
            </a:r>
            <a:endParaRPr lang="en-US" sz="6000" dirty="0">
              <a:solidFill>
                <a:srgbClr val="FF00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715000" y="4343400"/>
            <a:ext cx="8382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FF"/>
                </a:solidFill>
              </a:rPr>
              <a:t>ব</a:t>
            </a:r>
            <a:endParaRPr lang="en-US" sz="6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3276600" cy="1066800"/>
          </a:xfrm>
          <a:prstGeom prst="ellips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FF"/>
                </a:solidFill>
              </a:rPr>
              <a:t>একক পাঠ</a:t>
            </a:r>
            <a:endParaRPr lang="en-US" sz="4000" dirty="0">
              <a:solidFill>
                <a:srgbClr val="FF00FF"/>
              </a:solidFill>
            </a:endParaRPr>
          </a:p>
        </p:txBody>
      </p:sp>
      <p:pic>
        <p:nvPicPr>
          <p:cNvPr id="4" name="Picture 3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81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পাঠ শুনি ও বলি...........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077200" cy="6324600"/>
          </a:xfrm>
          <a:prstGeom prst="flowChartAlternateProcess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895600" y="0"/>
            <a:ext cx="3124200" cy="1981200"/>
          </a:xfrm>
          <a:prstGeom prst="cloudCallout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দলীয় পাঠ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124200" y="0"/>
            <a:ext cx="3048000" cy="1295400"/>
          </a:xfrm>
          <a:prstGeom prst="wedgeEllipseCallout">
            <a:avLst>
              <a:gd name="adj1" fmla="val -31421"/>
              <a:gd name="adj2" fmla="val 89490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FF"/>
                </a:solidFill>
              </a:rPr>
              <a:t>মূল্যায়ন</a:t>
            </a:r>
            <a:endParaRPr lang="en-US" sz="44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১</a:t>
            </a:r>
            <a:r>
              <a:rPr lang="bn-IN" sz="2800" dirty="0">
                <a:solidFill>
                  <a:srgbClr val="FF0000"/>
                </a:solidFill>
              </a:rPr>
              <a:t>।একজন মহান মানুষ সম্পর্কে পড়েছি যিনি মুক্তিযুদ্ধের ডাক দিয়েছিলেন তার নাম কি</a:t>
            </a:r>
            <a:r>
              <a:rPr lang="bn-IN" sz="2800" dirty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657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২।শেখ মুজিবুর রহমানকে বঙবন্ধু বলা হয় কেন?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meri-Badhon-Bangladeshi-Actress+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620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52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</a:rPr>
              <a:t>ধন্যবাদ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4495800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পলি</a:t>
            </a:r>
            <a:r>
              <a:rPr lang="en-US" sz="3200" dirty="0"/>
              <a:t> </a:t>
            </a:r>
            <a:r>
              <a:rPr lang="en-US" sz="3200" dirty="0" err="1"/>
              <a:t>খাতুন</a:t>
            </a:r>
            <a:endParaRPr lang="en-US" sz="3200" dirty="0"/>
          </a:p>
          <a:p>
            <a:r>
              <a:rPr lang="en-US" sz="3200" dirty="0" err="1"/>
              <a:t>সহকারী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পাইকশা</a:t>
            </a:r>
            <a:r>
              <a:rPr lang="en-US" sz="3200" dirty="0"/>
              <a:t> </a:t>
            </a:r>
            <a:r>
              <a:rPr lang="en-US" sz="3200" dirty="0" err="1"/>
              <a:t>সরকারি</a:t>
            </a:r>
            <a:r>
              <a:rPr lang="en-US" sz="3200" dirty="0"/>
              <a:t> </a:t>
            </a:r>
            <a:r>
              <a:rPr lang="en-US" sz="3200" dirty="0" err="1"/>
              <a:t>প্রাথমিক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endParaRPr lang="en-US" sz="3200" dirty="0"/>
          </a:p>
          <a:p>
            <a:r>
              <a:rPr lang="en-US" sz="3200" dirty="0" err="1"/>
              <a:t>কামারখন্দ</a:t>
            </a:r>
            <a:r>
              <a:rPr lang="en-US" sz="3200" dirty="0"/>
              <a:t> </a:t>
            </a:r>
            <a:r>
              <a:rPr lang="en-US" sz="3200" dirty="0" err="1"/>
              <a:t>সিরাজগঞ্জ</a:t>
            </a:r>
            <a:r>
              <a:rPr lang="en-US" sz="3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4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143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FF"/>
                </a:solidFill>
              </a:rPr>
              <a:t>শ্রেণিঃ প্রথম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11" name="Picture 10" descr="bangladesh-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6600" cy="6858000"/>
          </a:xfrm>
          <a:prstGeom prst="rect">
            <a:avLst/>
          </a:prstGeom>
        </p:spPr>
      </p:pic>
      <p:pic>
        <p:nvPicPr>
          <p:cNvPr id="12" name="Picture 11" descr="20190330_19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0"/>
            <a:ext cx="3214561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43200" y="53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</a:rPr>
              <a:t>বিষয়ঃ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বাংলা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06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FF"/>
                </a:solidFill>
              </a:rPr>
              <a:t>শ্রেণিঃ প্রথম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524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FF"/>
                </a:solidFill>
              </a:rPr>
              <a:t>পাঠঃমুক্তিযোদ্ধাদের কথা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2133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FF"/>
                </a:solidFill>
              </a:rPr>
              <a:t>পাঠযাংশঃআমাদের দেশ.........জাতির পিতা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FF"/>
                </a:solidFill>
              </a:rPr>
              <a:t>শিখনফল</a:t>
            </a:r>
            <a:endParaRPr lang="en-US" sz="5400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14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FF"/>
                </a:solidFill>
              </a:rPr>
              <a:t>শোনাঃগল্প শুনে বুঝতে পারবে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>
                <a:solidFill>
                  <a:srgbClr val="FF00FF"/>
                </a:solidFill>
              </a:rPr>
              <a:t>বলাঃগল্পটি পড়ে বলতে পারবে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124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FF"/>
                </a:solidFill>
              </a:rPr>
              <a:t>পড়াঃগল্পটি প্রমিত উচ্চারনে পড়তে পারবে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34112-beautiful-trendy-round-frame-with-3d-white-pink-flowers-sakura-japanese-cherry-tree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2819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পাঠ উপস্থাপন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19600" y="5410200"/>
            <a:ext cx="7620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Aprinciplesforteach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 descr="bangladesh-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4876799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 rot="10800000">
            <a:off x="5181600" y="4419600"/>
            <a:ext cx="838200" cy="53340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0" y="3962400"/>
            <a:ext cx="4953000" cy="1371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FF"/>
                </a:solidFill>
              </a:rPr>
              <a:t>এটা কোন দেশের পতাকা?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0" y="5486400"/>
            <a:ext cx="4343400" cy="1066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বাংলাদেশের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Action Button: Sound 8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524000" y="5791200"/>
            <a:ext cx="533400" cy="53340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1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ular Callout 3"/>
          <p:cNvSpPr/>
          <p:nvPr/>
        </p:nvSpPr>
        <p:spPr>
          <a:xfrm>
            <a:off x="228600" y="152400"/>
            <a:ext cx="8077200" cy="762000"/>
          </a:xfrm>
          <a:prstGeom prst="wedgeRect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এই পতাকা আমরা কিভাবে অর্জন করেচ্ছি জান</a:t>
            </a:r>
            <a:r>
              <a:rPr lang="bn-IN" sz="2400" dirty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943600" y="990600"/>
            <a:ext cx="1143000" cy="9906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1219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FF"/>
                </a:solidFill>
              </a:rPr>
              <a:t>শুনতে চাও?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আমাদের দেশ বাংলাদেশকে পাওয়ার জন্য পাকিস্তানিদের সাথে যুদ্ধ করতে হয়েছিল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Action Button: Sound 8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 rot="10800000">
            <a:off x="5943600" y="2438400"/>
            <a:ext cx="914400" cy="609600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38200"/>
            <a:ext cx="2981325" cy="5181600"/>
          </a:xfrm>
          <a:prstGeom prst="rect">
            <a:avLst/>
          </a:prstGeom>
        </p:spPr>
      </p:pic>
      <p:pic>
        <p:nvPicPr>
          <p:cNvPr id="4" name="Picture 3" descr="0dcbdd4b1b2bc43551468fc0500ddf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40386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676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কে যুদ্ধের ডাক দিয়েছিলেন</a:t>
            </a:r>
            <a:r>
              <a:rPr lang="bn-IN" sz="2000" dirty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90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FF"/>
                </a:solidFill>
              </a:rPr>
              <a:t>তোমরা কি জান?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72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বঙবন্ধু শেখ মুজিবুর রহমান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81000" y="152400"/>
            <a:ext cx="3505200" cy="609600"/>
          </a:xfrm>
          <a:prstGeom prst="wedgeRectCallout">
            <a:avLst>
              <a:gd name="adj1" fmla="val -21173"/>
              <a:gd name="adj2" fmla="val 201470"/>
            </a:avLst>
          </a:prstGeom>
          <a:solidFill>
            <a:srgbClr val="00B05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FF"/>
                </a:solidFill>
              </a:rPr>
              <a:t>এসো ছবি দেখি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4" name="Picture 3" descr="23695428471daf2bad85d20979607785-Bangabandhu_Bio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3505200" cy="6019800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304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ছবিটি কার জান?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19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FF"/>
                </a:solidFill>
              </a:rPr>
              <a:t>তিনিই বঙবন্ধু শেখ মুজিবুর রহমান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05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তার কথায় অনেক মানুষ যুদ্ধ করেছিল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3200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যারা যুদ্ধ করে তাদের বলে মুক্তিযোদ্ধা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174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DPE</cp:lastModifiedBy>
  <cp:revision>35</cp:revision>
  <dcterms:created xsi:type="dcterms:W3CDTF">2019-03-29T14:00:39Z</dcterms:created>
  <dcterms:modified xsi:type="dcterms:W3CDTF">2019-11-07T05:24:51Z</dcterms:modified>
</cp:coreProperties>
</file>