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57" r:id="rId3"/>
    <p:sldId id="265" r:id="rId4"/>
    <p:sldId id="264" r:id="rId5"/>
    <p:sldId id="266" r:id="rId6"/>
    <p:sldId id="277" r:id="rId7"/>
    <p:sldId id="263" r:id="rId8"/>
    <p:sldId id="262" r:id="rId9"/>
    <p:sldId id="261" r:id="rId10"/>
    <p:sldId id="260" r:id="rId11"/>
    <p:sldId id="259" r:id="rId12"/>
    <p:sldId id="267" r:id="rId13"/>
    <p:sldId id="268" r:id="rId14"/>
    <p:sldId id="269" r:id="rId15"/>
    <p:sldId id="270" r:id="rId16"/>
    <p:sldId id="271" r:id="rId17"/>
    <p:sldId id="272" r:id="rId18"/>
    <p:sldId id="273" r:id="rId19"/>
    <p:sldId id="274" r:id="rId20"/>
    <p:sldId id="276"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52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howGuides="1">
      <p:cViewPr varScale="1">
        <p:scale>
          <a:sx n="68" d="100"/>
          <a:sy n="68" d="100"/>
        </p:scale>
        <p:origin x="792" y="48"/>
      </p:cViewPr>
      <p:guideLst>
        <p:guide orient="horz" pos="252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9565ACD-544A-49CA-B660-6424B3B27EC6}" type="datetimeFigureOut">
              <a:rPr lang="en-US" smtClean="0"/>
              <a:t>11/8/2019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C45512-7C02-4006-A06F-74117B2B9F29}" type="slidenum">
              <a:rPr lang="en-US" smtClean="0"/>
              <a:t>‹#›</a:t>
            </a:fld>
            <a:endParaRPr lang="en-US"/>
          </a:p>
        </p:txBody>
      </p:sp>
    </p:spTree>
    <p:extLst>
      <p:ext uri="{BB962C8B-B14F-4D97-AF65-F5344CB8AC3E}">
        <p14:creationId xmlns:p14="http://schemas.microsoft.com/office/powerpoint/2010/main" val="38723952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9F81B7-1629-4B9B-871E-31483243A8F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468C85E-C862-4C93-84D4-8EDE895F4CE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6F5CBEA-745F-4425-A20E-F49479C2EF28}"/>
              </a:ext>
            </a:extLst>
          </p:cNvPr>
          <p:cNvSpPr>
            <a:spLocks noGrp="1"/>
          </p:cNvSpPr>
          <p:nvPr>
            <p:ph type="dt" sz="half" idx="10"/>
          </p:nvPr>
        </p:nvSpPr>
        <p:spPr/>
        <p:txBody>
          <a:bodyPr/>
          <a:lstStyle/>
          <a:p>
            <a:fld id="{D05C9026-CB3A-4096-A170-895C71B8594B}" type="datetimeFigureOut">
              <a:rPr lang="en-US" smtClean="0"/>
              <a:t>11/8/2019</a:t>
            </a:fld>
            <a:endParaRPr lang="en-US"/>
          </a:p>
        </p:txBody>
      </p:sp>
      <p:sp>
        <p:nvSpPr>
          <p:cNvPr id="5" name="Footer Placeholder 4">
            <a:extLst>
              <a:ext uri="{FF2B5EF4-FFF2-40B4-BE49-F238E27FC236}">
                <a16:creationId xmlns:a16="http://schemas.microsoft.com/office/drawing/2014/main" id="{C528357D-C1E2-44D4-AF61-3C2ABF2435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3B9FF7-1D3B-4B95-A449-77A3A4030A74}"/>
              </a:ext>
            </a:extLst>
          </p:cNvPr>
          <p:cNvSpPr>
            <a:spLocks noGrp="1"/>
          </p:cNvSpPr>
          <p:nvPr>
            <p:ph type="sldNum" sz="quarter" idx="12"/>
          </p:nvPr>
        </p:nvSpPr>
        <p:spPr/>
        <p:txBody>
          <a:bodyPr/>
          <a:lstStyle/>
          <a:p>
            <a:fld id="{6CF07C17-06D3-45FB-B081-65313E25D602}" type="slidenum">
              <a:rPr lang="en-US" smtClean="0"/>
              <a:t>‹#›</a:t>
            </a:fld>
            <a:endParaRPr lang="en-US"/>
          </a:p>
        </p:txBody>
      </p:sp>
    </p:spTree>
    <p:extLst>
      <p:ext uri="{BB962C8B-B14F-4D97-AF65-F5344CB8AC3E}">
        <p14:creationId xmlns:p14="http://schemas.microsoft.com/office/powerpoint/2010/main" val="39907684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D1FD0F-3400-41D1-BC96-AAAD90CB0D0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76ED202-688D-4E6D-BE78-6FFEFDE3A8C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BFE5FDB-40A4-47AC-93CD-306F47D73736}"/>
              </a:ext>
            </a:extLst>
          </p:cNvPr>
          <p:cNvSpPr>
            <a:spLocks noGrp="1"/>
          </p:cNvSpPr>
          <p:nvPr>
            <p:ph type="dt" sz="half" idx="10"/>
          </p:nvPr>
        </p:nvSpPr>
        <p:spPr/>
        <p:txBody>
          <a:bodyPr/>
          <a:lstStyle/>
          <a:p>
            <a:fld id="{D05C9026-CB3A-4096-A170-895C71B8594B}" type="datetimeFigureOut">
              <a:rPr lang="en-US" smtClean="0"/>
              <a:t>11/8/2019</a:t>
            </a:fld>
            <a:endParaRPr lang="en-US"/>
          </a:p>
        </p:txBody>
      </p:sp>
      <p:sp>
        <p:nvSpPr>
          <p:cNvPr id="5" name="Footer Placeholder 4">
            <a:extLst>
              <a:ext uri="{FF2B5EF4-FFF2-40B4-BE49-F238E27FC236}">
                <a16:creationId xmlns:a16="http://schemas.microsoft.com/office/drawing/2014/main" id="{641AADC6-1865-41D6-81F9-3474D6FC7E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812E15C-434C-4AD8-8DA3-2A739CE4B5F9}"/>
              </a:ext>
            </a:extLst>
          </p:cNvPr>
          <p:cNvSpPr>
            <a:spLocks noGrp="1"/>
          </p:cNvSpPr>
          <p:nvPr>
            <p:ph type="sldNum" sz="quarter" idx="12"/>
          </p:nvPr>
        </p:nvSpPr>
        <p:spPr/>
        <p:txBody>
          <a:bodyPr/>
          <a:lstStyle/>
          <a:p>
            <a:fld id="{6CF07C17-06D3-45FB-B081-65313E25D602}" type="slidenum">
              <a:rPr lang="en-US" smtClean="0"/>
              <a:t>‹#›</a:t>
            </a:fld>
            <a:endParaRPr lang="en-US"/>
          </a:p>
        </p:txBody>
      </p:sp>
    </p:spTree>
    <p:extLst>
      <p:ext uri="{BB962C8B-B14F-4D97-AF65-F5344CB8AC3E}">
        <p14:creationId xmlns:p14="http://schemas.microsoft.com/office/powerpoint/2010/main" val="9990447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1EA5BE-A3C3-425C-9DD1-C7EBAC82590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E511547-DF61-4DA0-BC68-677F57CDB6A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1F590B4-9789-4A17-8DE0-0789D1B8CC2F}"/>
              </a:ext>
            </a:extLst>
          </p:cNvPr>
          <p:cNvSpPr>
            <a:spLocks noGrp="1"/>
          </p:cNvSpPr>
          <p:nvPr>
            <p:ph type="dt" sz="half" idx="10"/>
          </p:nvPr>
        </p:nvSpPr>
        <p:spPr/>
        <p:txBody>
          <a:bodyPr/>
          <a:lstStyle/>
          <a:p>
            <a:fld id="{D05C9026-CB3A-4096-A170-895C71B8594B}" type="datetimeFigureOut">
              <a:rPr lang="en-US" smtClean="0"/>
              <a:t>11/8/2019</a:t>
            </a:fld>
            <a:endParaRPr lang="en-US"/>
          </a:p>
        </p:txBody>
      </p:sp>
      <p:sp>
        <p:nvSpPr>
          <p:cNvPr id="5" name="Footer Placeholder 4">
            <a:extLst>
              <a:ext uri="{FF2B5EF4-FFF2-40B4-BE49-F238E27FC236}">
                <a16:creationId xmlns:a16="http://schemas.microsoft.com/office/drawing/2014/main" id="{CCFCDD72-A758-4F71-A0FC-15220F1104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E2CD6D9-C557-411F-82B2-D3476CD59818}"/>
              </a:ext>
            </a:extLst>
          </p:cNvPr>
          <p:cNvSpPr>
            <a:spLocks noGrp="1"/>
          </p:cNvSpPr>
          <p:nvPr>
            <p:ph type="sldNum" sz="quarter" idx="12"/>
          </p:nvPr>
        </p:nvSpPr>
        <p:spPr/>
        <p:txBody>
          <a:bodyPr/>
          <a:lstStyle/>
          <a:p>
            <a:fld id="{6CF07C17-06D3-45FB-B081-65313E25D602}" type="slidenum">
              <a:rPr lang="en-US" smtClean="0"/>
              <a:t>‹#›</a:t>
            </a:fld>
            <a:endParaRPr lang="en-US"/>
          </a:p>
        </p:txBody>
      </p:sp>
    </p:spTree>
    <p:extLst>
      <p:ext uri="{BB962C8B-B14F-4D97-AF65-F5344CB8AC3E}">
        <p14:creationId xmlns:p14="http://schemas.microsoft.com/office/powerpoint/2010/main" val="21654860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83D1EE-01C2-4AB0-84F5-69D1319AA59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277324A-12D9-454F-8A7D-CD6A1BA7D1B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5CB1981-F85B-4C7F-93F8-432D99F5196A}"/>
              </a:ext>
            </a:extLst>
          </p:cNvPr>
          <p:cNvSpPr>
            <a:spLocks noGrp="1"/>
          </p:cNvSpPr>
          <p:nvPr>
            <p:ph type="dt" sz="half" idx="10"/>
          </p:nvPr>
        </p:nvSpPr>
        <p:spPr/>
        <p:txBody>
          <a:bodyPr/>
          <a:lstStyle/>
          <a:p>
            <a:fld id="{D05C9026-CB3A-4096-A170-895C71B8594B}" type="datetimeFigureOut">
              <a:rPr lang="en-US" smtClean="0"/>
              <a:t>11/8/2019</a:t>
            </a:fld>
            <a:endParaRPr lang="en-US"/>
          </a:p>
        </p:txBody>
      </p:sp>
      <p:sp>
        <p:nvSpPr>
          <p:cNvPr id="5" name="Footer Placeholder 4">
            <a:extLst>
              <a:ext uri="{FF2B5EF4-FFF2-40B4-BE49-F238E27FC236}">
                <a16:creationId xmlns:a16="http://schemas.microsoft.com/office/drawing/2014/main" id="{9F3C3C6C-1F29-4016-BDD2-5122E4F606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08B403A-06F4-4AE6-A732-6ED9D8337411}"/>
              </a:ext>
            </a:extLst>
          </p:cNvPr>
          <p:cNvSpPr>
            <a:spLocks noGrp="1"/>
          </p:cNvSpPr>
          <p:nvPr>
            <p:ph type="sldNum" sz="quarter" idx="12"/>
          </p:nvPr>
        </p:nvSpPr>
        <p:spPr/>
        <p:txBody>
          <a:bodyPr/>
          <a:lstStyle/>
          <a:p>
            <a:fld id="{6CF07C17-06D3-45FB-B081-65313E25D602}" type="slidenum">
              <a:rPr lang="en-US" smtClean="0"/>
              <a:t>‹#›</a:t>
            </a:fld>
            <a:endParaRPr lang="en-US"/>
          </a:p>
        </p:txBody>
      </p:sp>
    </p:spTree>
    <p:extLst>
      <p:ext uri="{BB962C8B-B14F-4D97-AF65-F5344CB8AC3E}">
        <p14:creationId xmlns:p14="http://schemas.microsoft.com/office/powerpoint/2010/main" val="11918350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E2791-B022-4FB7-81F2-41B6BEE9A21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E8DC490-F156-4A25-923E-1E21D96370D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1F42FAE-3D70-4DD7-8958-7C3E4DA32ED0}"/>
              </a:ext>
            </a:extLst>
          </p:cNvPr>
          <p:cNvSpPr>
            <a:spLocks noGrp="1"/>
          </p:cNvSpPr>
          <p:nvPr>
            <p:ph type="dt" sz="half" idx="10"/>
          </p:nvPr>
        </p:nvSpPr>
        <p:spPr/>
        <p:txBody>
          <a:bodyPr/>
          <a:lstStyle/>
          <a:p>
            <a:fld id="{D05C9026-CB3A-4096-A170-895C71B8594B}" type="datetimeFigureOut">
              <a:rPr lang="en-US" smtClean="0"/>
              <a:t>11/8/2019</a:t>
            </a:fld>
            <a:endParaRPr lang="en-US"/>
          </a:p>
        </p:txBody>
      </p:sp>
      <p:sp>
        <p:nvSpPr>
          <p:cNvPr id="5" name="Footer Placeholder 4">
            <a:extLst>
              <a:ext uri="{FF2B5EF4-FFF2-40B4-BE49-F238E27FC236}">
                <a16:creationId xmlns:a16="http://schemas.microsoft.com/office/drawing/2014/main" id="{EBAFBC50-9A43-4747-98BC-64A149F18D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00AC294-2EDF-41E8-A260-045AF35A349C}"/>
              </a:ext>
            </a:extLst>
          </p:cNvPr>
          <p:cNvSpPr>
            <a:spLocks noGrp="1"/>
          </p:cNvSpPr>
          <p:nvPr>
            <p:ph type="sldNum" sz="quarter" idx="12"/>
          </p:nvPr>
        </p:nvSpPr>
        <p:spPr/>
        <p:txBody>
          <a:bodyPr/>
          <a:lstStyle/>
          <a:p>
            <a:fld id="{6CF07C17-06D3-45FB-B081-65313E25D602}" type="slidenum">
              <a:rPr lang="en-US" smtClean="0"/>
              <a:t>‹#›</a:t>
            </a:fld>
            <a:endParaRPr lang="en-US"/>
          </a:p>
        </p:txBody>
      </p:sp>
    </p:spTree>
    <p:extLst>
      <p:ext uri="{BB962C8B-B14F-4D97-AF65-F5344CB8AC3E}">
        <p14:creationId xmlns:p14="http://schemas.microsoft.com/office/powerpoint/2010/main" val="3702481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66BBD4-1961-4A13-A3E6-56954F4AF59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C4D5D9-9D3D-43FD-8115-F14F29A9527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935A153-9D70-4433-AB1D-74CDD9E9CF2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E6C0EFD-42B8-4C33-9AE0-1827750C17ED}"/>
              </a:ext>
            </a:extLst>
          </p:cNvPr>
          <p:cNvSpPr>
            <a:spLocks noGrp="1"/>
          </p:cNvSpPr>
          <p:nvPr>
            <p:ph type="dt" sz="half" idx="10"/>
          </p:nvPr>
        </p:nvSpPr>
        <p:spPr/>
        <p:txBody>
          <a:bodyPr/>
          <a:lstStyle/>
          <a:p>
            <a:fld id="{D05C9026-CB3A-4096-A170-895C71B8594B}" type="datetimeFigureOut">
              <a:rPr lang="en-US" smtClean="0"/>
              <a:t>11/8/2019</a:t>
            </a:fld>
            <a:endParaRPr lang="en-US"/>
          </a:p>
        </p:txBody>
      </p:sp>
      <p:sp>
        <p:nvSpPr>
          <p:cNvPr id="6" name="Footer Placeholder 5">
            <a:extLst>
              <a:ext uri="{FF2B5EF4-FFF2-40B4-BE49-F238E27FC236}">
                <a16:creationId xmlns:a16="http://schemas.microsoft.com/office/drawing/2014/main" id="{B051EA23-3CB9-4669-9C80-BF6281026EB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0931786-CBF3-4BE3-BB2E-AE48E1EE7CD4}"/>
              </a:ext>
            </a:extLst>
          </p:cNvPr>
          <p:cNvSpPr>
            <a:spLocks noGrp="1"/>
          </p:cNvSpPr>
          <p:nvPr>
            <p:ph type="sldNum" sz="quarter" idx="12"/>
          </p:nvPr>
        </p:nvSpPr>
        <p:spPr/>
        <p:txBody>
          <a:bodyPr/>
          <a:lstStyle/>
          <a:p>
            <a:fld id="{6CF07C17-06D3-45FB-B081-65313E25D602}" type="slidenum">
              <a:rPr lang="en-US" smtClean="0"/>
              <a:t>‹#›</a:t>
            </a:fld>
            <a:endParaRPr lang="en-US"/>
          </a:p>
        </p:txBody>
      </p:sp>
    </p:spTree>
    <p:extLst>
      <p:ext uri="{BB962C8B-B14F-4D97-AF65-F5344CB8AC3E}">
        <p14:creationId xmlns:p14="http://schemas.microsoft.com/office/powerpoint/2010/main" val="14735910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4D8FCE-8955-4D82-BE6F-E06D6305140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AE2AC18-7184-4ADB-9777-95549F93B77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84C066B-63E2-454F-A0D6-1F9BAEF8730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91B7D98-06B2-42FA-8BF5-AFAC1BEF99E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E9D0EC3-DFDE-4584-8BA0-57D74ED22FE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234794C-00B9-46B2-B408-15F978B72ED6}"/>
              </a:ext>
            </a:extLst>
          </p:cNvPr>
          <p:cNvSpPr>
            <a:spLocks noGrp="1"/>
          </p:cNvSpPr>
          <p:nvPr>
            <p:ph type="dt" sz="half" idx="10"/>
          </p:nvPr>
        </p:nvSpPr>
        <p:spPr/>
        <p:txBody>
          <a:bodyPr/>
          <a:lstStyle/>
          <a:p>
            <a:fld id="{D05C9026-CB3A-4096-A170-895C71B8594B}" type="datetimeFigureOut">
              <a:rPr lang="en-US" smtClean="0"/>
              <a:t>11/8/2019</a:t>
            </a:fld>
            <a:endParaRPr lang="en-US"/>
          </a:p>
        </p:txBody>
      </p:sp>
      <p:sp>
        <p:nvSpPr>
          <p:cNvPr id="8" name="Footer Placeholder 7">
            <a:extLst>
              <a:ext uri="{FF2B5EF4-FFF2-40B4-BE49-F238E27FC236}">
                <a16:creationId xmlns:a16="http://schemas.microsoft.com/office/drawing/2014/main" id="{269E515A-2C4A-4E10-8D90-906198CCF5F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68889B5-E93A-4139-AFE3-ED5A2443BEF7}"/>
              </a:ext>
            </a:extLst>
          </p:cNvPr>
          <p:cNvSpPr>
            <a:spLocks noGrp="1"/>
          </p:cNvSpPr>
          <p:nvPr>
            <p:ph type="sldNum" sz="quarter" idx="12"/>
          </p:nvPr>
        </p:nvSpPr>
        <p:spPr/>
        <p:txBody>
          <a:bodyPr/>
          <a:lstStyle/>
          <a:p>
            <a:fld id="{6CF07C17-06D3-45FB-B081-65313E25D602}" type="slidenum">
              <a:rPr lang="en-US" smtClean="0"/>
              <a:t>‹#›</a:t>
            </a:fld>
            <a:endParaRPr lang="en-US"/>
          </a:p>
        </p:txBody>
      </p:sp>
    </p:spTree>
    <p:extLst>
      <p:ext uri="{BB962C8B-B14F-4D97-AF65-F5344CB8AC3E}">
        <p14:creationId xmlns:p14="http://schemas.microsoft.com/office/powerpoint/2010/main" val="7114172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83E9B-2424-447A-BEF2-9B1988111FE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5685369-E591-4006-B426-FA567E9CE7CC}"/>
              </a:ext>
            </a:extLst>
          </p:cNvPr>
          <p:cNvSpPr>
            <a:spLocks noGrp="1"/>
          </p:cNvSpPr>
          <p:nvPr>
            <p:ph type="dt" sz="half" idx="10"/>
          </p:nvPr>
        </p:nvSpPr>
        <p:spPr/>
        <p:txBody>
          <a:bodyPr/>
          <a:lstStyle/>
          <a:p>
            <a:fld id="{D05C9026-CB3A-4096-A170-895C71B8594B}" type="datetimeFigureOut">
              <a:rPr lang="en-US" smtClean="0"/>
              <a:t>11/8/2019</a:t>
            </a:fld>
            <a:endParaRPr lang="en-US"/>
          </a:p>
        </p:txBody>
      </p:sp>
      <p:sp>
        <p:nvSpPr>
          <p:cNvPr id="4" name="Footer Placeholder 3">
            <a:extLst>
              <a:ext uri="{FF2B5EF4-FFF2-40B4-BE49-F238E27FC236}">
                <a16:creationId xmlns:a16="http://schemas.microsoft.com/office/drawing/2014/main" id="{DA426D83-2DF0-4405-AB18-3022D502F6B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C332144-EBF6-4582-AE2A-B73DE50D770E}"/>
              </a:ext>
            </a:extLst>
          </p:cNvPr>
          <p:cNvSpPr>
            <a:spLocks noGrp="1"/>
          </p:cNvSpPr>
          <p:nvPr>
            <p:ph type="sldNum" sz="quarter" idx="12"/>
          </p:nvPr>
        </p:nvSpPr>
        <p:spPr/>
        <p:txBody>
          <a:bodyPr/>
          <a:lstStyle/>
          <a:p>
            <a:fld id="{6CF07C17-06D3-45FB-B081-65313E25D602}" type="slidenum">
              <a:rPr lang="en-US" smtClean="0"/>
              <a:t>‹#›</a:t>
            </a:fld>
            <a:endParaRPr lang="en-US"/>
          </a:p>
        </p:txBody>
      </p:sp>
    </p:spTree>
    <p:extLst>
      <p:ext uri="{BB962C8B-B14F-4D97-AF65-F5344CB8AC3E}">
        <p14:creationId xmlns:p14="http://schemas.microsoft.com/office/powerpoint/2010/main" val="37914508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A9FBF5D-F3C6-46E4-B1FC-8CA4221A7F44}"/>
              </a:ext>
            </a:extLst>
          </p:cNvPr>
          <p:cNvSpPr>
            <a:spLocks noGrp="1"/>
          </p:cNvSpPr>
          <p:nvPr>
            <p:ph type="dt" sz="half" idx="10"/>
          </p:nvPr>
        </p:nvSpPr>
        <p:spPr/>
        <p:txBody>
          <a:bodyPr/>
          <a:lstStyle/>
          <a:p>
            <a:fld id="{D05C9026-CB3A-4096-A170-895C71B8594B}" type="datetimeFigureOut">
              <a:rPr lang="en-US" smtClean="0"/>
              <a:t>11/8/2019</a:t>
            </a:fld>
            <a:endParaRPr lang="en-US"/>
          </a:p>
        </p:txBody>
      </p:sp>
      <p:sp>
        <p:nvSpPr>
          <p:cNvPr id="3" name="Footer Placeholder 2">
            <a:extLst>
              <a:ext uri="{FF2B5EF4-FFF2-40B4-BE49-F238E27FC236}">
                <a16:creationId xmlns:a16="http://schemas.microsoft.com/office/drawing/2014/main" id="{D90EF503-3B71-4F6D-A003-3248B340C6C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8EE8613-2D66-47D7-8ED1-42F6A21AC2B9}"/>
              </a:ext>
            </a:extLst>
          </p:cNvPr>
          <p:cNvSpPr>
            <a:spLocks noGrp="1"/>
          </p:cNvSpPr>
          <p:nvPr>
            <p:ph type="sldNum" sz="quarter" idx="12"/>
          </p:nvPr>
        </p:nvSpPr>
        <p:spPr/>
        <p:txBody>
          <a:bodyPr/>
          <a:lstStyle/>
          <a:p>
            <a:fld id="{6CF07C17-06D3-45FB-B081-65313E25D602}" type="slidenum">
              <a:rPr lang="en-US" smtClean="0"/>
              <a:t>‹#›</a:t>
            </a:fld>
            <a:endParaRPr lang="en-US"/>
          </a:p>
        </p:txBody>
      </p:sp>
    </p:spTree>
    <p:extLst>
      <p:ext uri="{BB962C8B-B14F-4D97-AF65-F5344CB8AC3E}">
        <p14:creationId xmlns:p14="http://schemas.microsoft.com/office/powerpoint/2010/main" val="36173574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68E4F6-907C-42DB-A43B-59F25AFB597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6787471-0F2B-476C-B627-0CABF205470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9D68F97-EB61-415D-9190-E6AE0F9DCB2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595E13C-1AB2-4278-9916-9C332B19784B}"/>
              </a:ext>
            </a:extLst>
          </p:cNvPr>
          <p:cNvSpPr>
            <a:spLocks noGrp="1"/>
          </p:cNvSpPr>
          <p:nvPr>
            <p:ph type="dt" sz="half" idx="10"/>
          </p:nvPr>
        </p:nvSpPr>
        <p:spPr/>
        <p:txBody>
          <a:bodyPr/>
          <a:lstStyle/>
          <a:p>
            <a:fld id="{D05C9026-CB3A-4096-A170-895C71B8594B}" type="datetimeFigureOut">
              <a:rPr lang="en-US" smtClean="0"/>
              <a:t>11/8/2019</a:t>
            </a:fld>
            <a:endParaRPr lang="en-US"/>
          </a:p>
        </p:txBody>
      </p:sp>
      <p:sp>
        <p:nvSpPr>
          <p:cNvPr id="6" name="Footer Placeholder 5">
            <a:extLst>
              <a:ext uri="{FF2B5EF4-FFF2-40B4-BE49-F238E27FC236}">
                <a16:creationId xmlns:a16="http://schemas.microsoft.com/office/drawing/2014/main" id="{0F3EAA05-43BD-4CB5-9B48-B1CFB41DAD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D1873DE-795C-4487-8AB2-7E441DAFB66E}"/>
              </a:ext>
            </a:extLst>
          </p:cNvPr>
          <p:cNvSpPr>
            <a:spLocks noGrp="1"/>
          </p:cNvSpPr>
          <p:nvPr>
            <p:ph type="sldNum" sz="quarter" idx="12"/>
          </p:nvPr>
        </p:nvSpPr>
        <p:spPr/>
        <p:txBody>
          <a:bodyPr/>
          <a:lstStyle/>
          <a:p>
            <a:fld id="{6CF07C17-06D3-45FB-B081-65313E25D602}" type="slidenum">
              <a:rPr lang="en-US" smtClean="0"/>
              <a:t>‹#›</a:t>
            </a:fld>
            <a:endParaRPr lang="en-US"/>
          </a:p>
        </p:txBody>
      </p:sp>
    </p:spTree>
    <p:extLst>
      <p:ext uri="{BB962C8B-B14F-4D97-AF65-F5344CB8AC3E}">
        <p14:creationId xmlns:p14="http://schemas.microsoft.com/office/powerpoint/2010/main" val="22881510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8A5383-DA0D-4108-BD3F-C199EAF0A56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40AB631-6F70-4196-8275-E95FFC23622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3C0636D-BBE2-4277-9B41-E3CBE8050B4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93ACEFE-987B-4310-8CEF-01B5A73C2E2B}"/>
              </a:ext>
            </a:extLst>
          </p:cNvPr>
          <p:cNvSpPr>
            <a:spLocks noGrp="1"/>
          </p:cNvSpPr>
          <p:nvPr>
            <p:ph type="dt" sz="half" idx="10"/>
          </p:nvPr>
        </p:nvSpPr>
        <p:spPr/>
        <p:txBody>
          <a:bodyPr/>
          <a:lstStyle/>
          <a:p>
            <a:fld id="{D05C9026-CB3A-4096-A170-895C71B8594B}" type="datetimeFigureOut">
              <a:rPr lang="en-US" smtClean="0"/>
              <a:t>11/8/2019</a:t>
            </a:fld>
            <a:endParaRPr lang="en-US"/>
          </a:p>
        </p:txBody>
      </p:sp>
      <p:sp>
        <p:nvSpPr>
          <p:cNvPr id="6" name="Footer Placeholder 5">
            <a:extLst>
              <a:ext uri="{FF2B5EF4-FFF2-40B4-BE49-F238E27FC236}">
                <a16:creationId xmlns:a16="http://schemas.microsoft.com/office/drawing/2014/main" id="{D40EC9FE-91EB-433B-9A56-3E0742B8188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EDD0F8-E7F5-46B1-BB5A-19D8813B91BC}"/>
              </a:ext>
            </a:extLst>
          </p:cNvPr>
          <p:cNvSpPr>
            <a:spLocks noGrp="1"/>
          </p:cNvSpPr>
          <p:nvPr>
            <p:ph type="sldNum" sz="quarter" idx="12"/>
          </p:nvPr>
        </p:nvSpPr>
        <p:spPr/>
        <p:txBody>
          <a:bodyPr/>
          <a:lstStyle/>
          <a:p>
            <a:fld id="{6CF07C17-06D3-45FB-B081-65313E25D602}" type="slidenum">
              <a:rPr lang="en-US" smtClean="0"/>
              <a:t>‹#›</a:t>
            </a:fld>
            <a:endParaRPr lang="en-US"/>
          </a:p>
        </p:txBody>
      </p:sp>
    </p:spTree>
    <p:extLst>
      <p:ext uri="{BB962C8B-B14F-4D97-AF65-F5344CB8AC3E}">
        <p14:creationId xmlns:p14="http://schemas.microsoft.com/office/powerpoint/2010/main" val="1257375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7CF8882-FEA8-4700-9396-8C76F72B087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5FAA357-F391-48BB-B715-8809BA2A906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F913248-84FD-4CD5-ABA9-A5147E1BE94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5C9026-CB3A-4096-A170-895C71B8594B}" type="datetimeFigureOut">
              <a:rPr lang="en-US" smtClean="0"/>
              <a:t>11/8/2019</a:t>
            </a:fld>
            <a:endParaRPr lang="en-US"/>
          </a:p>
        </p:txBody>
      </p:sp>
      <p:sp>
        <p:nvSpPr>
          <p:cNvPr id="5" name="Footer Placeholder 4">
            <a:extLst>
              <a:ext uri="{FF2B5EF4-FFF2-40B4-BE49-F238E27FC236}">
                <a16:creationId xmlns:a16="http://schemas.microsoft.com/office/drawing/2014/main" id="{87453848-7693-4890-95A8-B4F2FCC2F62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D14C901-795C-4821-8C19-F5ABE270863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F07C17-06D3-45FB-B081-65313E25D602}" type="slidenum">
              <a:rPr lang="en-US" smtClean="0"/>
              <a:t>‹#›</a:t>
            </a:fld>
            <a:endParaRPr lang="en-US"/>
          </a:p>
        </p:txBody>
      </p:sp>
    </p:spTree>
    <p:extLst>
      <p:ext uri="{BB962C8B-B14F-4D97-AF65-F5344CB8AC3E}">
        <p14:creationId xmlns:p14="http://schemas.microsoft.com/office/powerpoint/2010/main" val="41543903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image" Target="../media/image3.jpg"/><Relationship Id="rId1" Type="http://schemas.openxmlformats.org/officeDocument/2006/relationships/slideLayout" Target="../slideLayouts/slideLayout7.xml"/><Relationship Id="rId4" Type="http://schemas.openxmlformats.org/officeDocument/2006/relationships/image" Target="../media/image12.jpeg"/></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image" Target="../media/image3.jpg"/><Relationship Id="rId1" Type="http://schemas.openxmlformats.org/officeDocument/2006/relationships/slideLayout" Target="../slideLayouts/slideLayout7.xml"/><Relationship Id="rId4" Type="http://schemas.openxmlformats.org/officeDocument/2006/relationships/image" Target="../media/image14.jpg"/></Relationships>
</file>

<file path=ppt/slides/_rels/slide1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3.jpg"/><Relationship Id="rId1" Type="http://schemas.openxmlformats.org/officeDocument/2006/relationships/slideLayout" Target="../slideLayouts/slideLayout7.xml"/><Relationship Id="rId5" Type="http://schemas.openxmlformats.org/officeDocument/2006/relationships/image" Target="../media/image17.jpg"/><Relationship Id="rId4" Type="http://schemas.openxmlformats.org/officeDocument/2006/relationships/image" Target="../media/image16.jpg"/></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8.jpg"/><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9.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3.jpg"/><Relationship Id="rId1" Type="http://schemas.openxmlformats.org/officeDocument/2006/relationships/slideLayout" Target="../slideLayouts/slideLayout7.xml"/><Relationship Id="rId4" Type="http://schemas.openxmlformats.org/officeDocument/2006/relationships/image" Target="../media/image8.jpg"/></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3.jpg"/><Relationship Id="rId1" Type="http://schemas.openxmlformats.org/officeDocument/2006/relationships/slideLayout" Target="../slideLayouts/slideLayout7.xml"/><Relationship Id="rId4" Type="http://schemas.openxmlformats.org/officeDocument/2006/relationships/image" Target="../media/image10.jp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110000"/>
                <a:satMod val="105000"/>
                <a:tint val="67000"/>
              </a:schemeClr>
            </a:gs>
            <a:gs pos="50000">
              <a:schemeClr val="accent4">
                <a:lumMod val="105000"/>
                <a:satMod val="103000"/>
                <a:tint val="73000"/>
              </a:schemeClr>
            </a:gs>
            <a:gs pos="100000">
              <a:schemeClr val="accent4">
                <a:lumMod val="105000"/>
                <a:satMod val="109000"/>
                <a:tint val="81000"/>
              </a:schemeClr>
            </a:gs>
          </a:gsLst>
          <a:lin ang="540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D3AE05-55BC-48BC-98F7-0DBA15F4DF4F}"/>
              </a:ext>
            </a:extLst>
          </p:cNvPr>
          <p:cNvSpPr>
            <a:spLocks noGrp="1"/>
          </p:cNvSpPr>
          <p:nvPr>
            <p:ph type="title"/>
          </p:nvPr>
        </p:nvSpPr>
        <p:spPr>
          <a:xfrm>
            <a:off x="1744395" y="238516"/>
            <a:ext cx="8285870" cy="1325563"/>
          </a:xfrm>
          <a:ln>
            <a:noFill/>
          </a:ln>
          <a:effectLst>
            <a:outerShdw blurRad="127000" dist="38100" dir="2700000" algn="ctr">
              <a:srgbClr val="000000">
                <a:alpha val="45000"/>
              </a:srgbClr>
            </a:outerShdw>
          </a:effectLst>
          <a:scene3d>
            <a:camera prst="isometricOffAxis2Right">
              <a:rot lat="818302" lon="1537190" rev="21141522"/>
            </a:camera>
            <a:lightRig rig="soft" dir="t">
              <a:rot lat="0" lon="0" rev="0"/>
            </a:lightRig>
          </a:scene3d>
          <a:sp3d prstMaterial="translucentPowder">
            <a:bevelT w="203200" h="50800" prst="softRound"/>
          </a:sp3d>
        </p:spPr>
        <p:style>
          <a:lnRef idx="1">
            <a:schemeClr val="accent4"/>
          </a:lnRef>
          <a:fillRef idx="2">
            <a:schemeClr val="accent4"/>
          </a:fillRef>
          <a:effectRef idx="1">
            <a:schemeClr val="accent4"/>
          </a:effectRef>
          <a:fontRef idx="minor">
            <a:schemeClr val="dk1"/>
          </a:fontRef>
        </p:style>
        <p:txBody>
          <a:bodyPr>
            <a:normAutofit fontScale="90000"/>
          </a:bodyPr>
          <a:lstStyle/>
          <a:p>
            <a:pPr algn="ctr"/>
            <a:r>
              <a:rPr lang="en-US" sz="12800" dirty="0" err="1">
                <a:solidFill>
                  <a:srgbClr val="FF0000"/>
                </a:solidFill>
                <a:latin typeface="NikoshBAN" panose="02000000000000000000" pitchFamily="2" charset="0"/>
                <a:cs typeface="NikoshBAN" panose="02000000000000000000" pitchFamily="2" charset="0"/>
              </a:rPr>
              <a:t>শু</a:t>
            </a:r>
            <a:r>
              <a:rPr lang="en-US" sz="12800" dirty="0" err="1">
                <a:solidFill>
                  <a:srgbClr val="FFFF00"/>
                </a:solidFill>
                <a:latin typeface="NikoshBAN" panose="02000000000000000000" pitchFamily="2" charset="0"/>
                <a:cs typeface="NikoshBAN" panose="02000000000000000000" pitchFamily="2" charset="0"/>
              </a:rPr>
              <a:t>ভে</a:t>
            </a:r>
            <a:r>
              <a:rPr lang="bn-IN" sz="12800" dirty="0">
                <a:solidFill>
                  <a:srgbClr val="7030A0"/>
                </a:solidFill>
                <a:latin typeface="NikoshBAN" panose="02000000000000000000" pitchFamily="2" charset="0"/>
                <a:cs typeface="NikoshBAN" panose="02000000000000000000" pitchFamily="2" charset="0"/>
              </a:rPr>
              <a:t>চ</a:t>
            </a:r>
            <a:r>
              <a:rPr lang="en-US" sz="12800" dirty="0" err="1">
                <a:solidFill>
                  <a:srgbClr val="7030A0"/>
                </a:solidFill>
                <a:latin typeface="NikoshBAN" panose="02000000000000000000" pitchFamily="2" charset="0"/>
                <a:cs typeface="NikoshBAN" panose="02000000000000000000" pitchFamily="2" charset="0"/>
              </a:rPr>
              <a:t>্ছা</a:t>
            </a:r>
            <a:endParaRPr lang="en-US" dirty="0">
              <a:solidFill>
                <a:srgbClr val="7030A0"/>
              </a:solidFill>
              <a:latin typeface="NikoshBAN" panose="02000000000000000000" pitchFamily="2" charset="0"/>
              <a:cs typeface="NikoshBAN" panose="02000000000000000000" pitchFamily="2" charset="0"/>
            </a:endParaRPr>
          </a:p>
        </p:txBody>
      </p:sp>
      <p:pic>
        <p:nvPicPr>
          <p:cNvPr id="5" name="Content Placeholder 4">
            <a:extLst>
              <a:ext uri="{FF2B5EF4-FFF2-40B4-BE49-F238E27FC236}">
                <a16:creationId xmlns:a16="http://schemas.microsoft.com/office/drawing/2014/main" id="{D4AB0FA8-B55A-44C0-AC42-5B7797D33DDA}"/>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808871"/>
            <a:ext cx="6096000" cy="5049129"/>
          </a:xfrm>
        </p:spPr>
      </p:pic>
      <p:pic>
        <p:nvPicPr>
          <p:cNvPr id="7" name="Picture 6">
            <a:extLst>
              <a:ext uri="{FF2B5EF4-FFF2-40B4-BE49-F238E27FC236}">
                <a16:creationId xmlns:a16="http://schemas.microsoft.com/office/drawing/2014/main" id="{B5AA9E91-182E-4CDA-B915-8A2698702C2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0" y="1808871"/>
            <a:ext cx="6096000" cy="5049129"/>
          </a:xfrm>
          <a:prstGeom prst="rect">
            <a:avLst/>
          </a:prstGeom>
        </p:spPr>
      </p:pic>
      <p:sp>
        <p:nvSpPr>
          <p:cNvPr id="3" name="Rectangle 2">
            <a:extLst>
              <a:ext uri="{FF2B5EF4-FFF2-40B4-BE49-F238E27FC236}">
                <a16:creationId xmlns:a16="http://schemas.microsoft.com/office/drawing/2014/main" id="{7CCC2E2F-35F5-4BBA-AB52-6E3ABD5D8792}"/>
              </a:ext>
            </a:extLst>
          </p:cNvPr>
          <p:cNvSpPr/>
          <p:nvPr/>
        </p:nvSpPr>
        <p:spPr>
          <a:xfrm>
            <a:off x="5239836" y="2967335"/>
            <a:ext cx="1712328" cy="923330"/>
          </a:xfrm>
          <a:prstGeom prst="rect">
            <a:avLst/>
          </a:prstGeom>
          <a:noFill/>
        </p:spPr>
        <p:txBody>
          <a:bodyPr wrap="none" lIns="91440" tIns="45720" rIns="91440" bIns="45720">
            <a:spAutoFit/>
          </a:bodyPr>
          <a:lstStyle/>
          <a:p>
            <a:pPr algn="ctr"/>
            <a:r>
              <a:rPr lang="en-US" sz="5400" dirty="0" err="1">
                <a:latin typeface="NikoshBAN" panose="02000000000000000000" pitchFamily="2" charset="0"/>
                <a:cs typeface="NikoshBAN" panose="02000000000000000000" pitchFamily="2" charset="0"/>
              </a:rPr>
              <a:t>শুভে</a:t>
            </a:r>
            <a:r>
              <a:rPr lang="bn-IN" sz="5400" dirty="0">
                <a:latin typeface="NikoshBAN" panose="02000000000000000000" pitchFamily="2" charset="0"/>
                <a:cs typeface="NikoshBAN" panose="02000000000000000000" pitchFamily="2" charset="0"/>
              </a:rPr>
              <a:t>চ</a:t>
            </a:r>
            <a:r>
              <a:rPr lang="en-US" sz="5400" dirty="0" err="1">
                <a:latin typeface="NikoshBAN" panose="02000000000000000000" pitchFamily="2" charset="0"/>
                <a:cs typeface="NikoshBAN" panose="02000000000000000000" pitchFamily="2" charset="0"/>
              </a:rPr>
              <a:t>্ছা</a:t>
            </a:r>
            <a:endParaRPr lang="en-US" sz="5400" dirty="0"/>
          </a:p>
        </p:txBody>
      </p:sp>
    </p:spTree>
    <p:extLst>
      <p:ext uri="{BB962C8B-B14F-4D97-AF65-F5344CB8AC3E}">
        <p14:creationId xmlns:p14="http://schemas.microsoft.com/office/powerpoint/2010/main" val="21856678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ppt_x"/>
                                          </p:val>
                                        </p:tav>
                                        <p:tav tm="100000">
                                          <p:val>
                                            <p:strVal val="#ppt_x"/>
                                          </p:val>
                                        </p:tav>
                                      </p:tavLst>
                                    </p:anim>
                                    <p:anim calcmode="lin" valueType="num">
                                      <p:cBhvr additive="base">
                                        <p:cTn id="2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A788F45-765C-4795-8BF9-5BB4129F11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8802" y="-182879"/>
            <a:ext cx="12192000" cy="7040879"/>
          </a:xfrm>
          <a:prstGeom prst="rect">
            <a:avLst/>
          </a:prstGeom>
        </p:spPr>
      </p:pic>
      <p:sp>
        <p:nvSpPr>
          <p:cNvPr id="2" name="Rectangle 1">
            <a:extLst>
              <a:ext uri="{FF2B5EF4-FFF2-40B4-BE49-F238E27FC236}">
                <a16:creationId xmlns:a16="http://schemas.microsoft.com/office/drawing/2014/main" id="{69A447A3-EB5D-4E3D-AA17-B83D539E8DA9}"/>
              </a:ext>
            </a:extLst>
          </p:cNvPr>
          <p:cNvSpPr/>
          <p:nvPr/>
        </p:nvSpPr>
        <p:spPr>
          <a:xfrm>
            <a:off x="1828800" y="731520"/>
            <a:ext cx="3868615" cy="14208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dirty="0">
                <a:solidFill>
                  <a:srgbClr val="FF0000"/>
                </a:solidFill>
                <a:latin typeface="NikoshBAN" panose="02000000000000000000" pitchFamily="2" charset="0"/>
                <a:cs typeface="NikoshBAN" panose="02000000000000000000" pitchFamily="2" charset="0"/>
              </a:rPr>
              <a:t>প</a:t>
            </a:r>
            <a:r>
              <a:rPr lang="bn-IN" sz="5400" dirty="0">
                <a:solidFill>
                  <a:srgbClr val="FF0000"/>
                </a:solidFill>
                <a:latin typeface="NikoshBAN" panose="02000000000000000000" pitchFamily="2" charset="0"/>
                <a:cs typeface="NikoshBAN" panose="02000000000000000000" pitchFamily="2" charset="0"/>
              </a:rPr>
              <a:t>্</a:t>
            </a:r>
            <a:r>
              <a:rPr lang="en-US" sz="5400" dirty="0">
                <a:solidFill>
                  <a:srgbClr val="FF0000"/>
                </a:solidFill>
                <a:latin typeface="NikoshBAN" panose="02000000000000000000" pitchFamily="2" charset="0"/>
                <a:cs typeface="NikoshBAN" panose="02000000000000000000" pitchFamily="2" charset="0"/>
              </a:rPr>
              <a:t>র</a:t>
            </a:r>
            <a:r>
              <a:rPr lang="bn-IN" sz="5400" dirty="0">
                <a:solidFill>
                  <a:srgbClr val="FF0000"/>
                </a:solidFill>
                <a:latin typeface="NikoshBAN" panose="02000000000000000000" pitchFamily="2" charset="0"/>
                <a:cs typeface="NikoshBAN" panose="02000000000000000000" pitchFamily="2" charset="0"/>
              </a:rPr>
              <a:t>ত</a:t>
            </a:r>
            <a:r>
              <a:rPr lang="en-US" sz="5400" dirty="0">
                <a:solidFill>
                  <a:srgbClr val="FF0000"/>
                </a:solidFill>
                <a:latin typeface="NikoshBAN" panose="02000000000000000000" pitchFamily="2" charset="0"/>
                <a:cs typeface="NikoshBAN" panose="02000000000000000000" pitchFamily="2" charset="0"/>
              </a:rPr>
              <a:t>ি</a:t>
            </a:r>
            <a:r>
              <a:rPr lang="bn-IN" sz="5400" dirty="0">
                <a:solidFill>
                  <a:srgbClr val="FF0000"/>
                </a:solidFill>
                <a:latin typeface="NikoshBAN" panose="02000000000000000000" pitchFamily="2" charset="0"/>
                <a:cs typeface="NikoshBAN" panose="02000000000000000000" pitchFamily="2" charset="0"/>
              </a:rPr>
              <a:t>র</a:t>
            </a:r>
            <a:r>
              <a:rPr lang="en-US" sz="5400" dirty="0" err="1">
                <a:solidFill>
                  <a:srgbClr val="FF0000"/>
                </a:solidFill>
                <a:latin typeface="NikoshBAN" panose="02000000000000000000" pitchFamily="2" charset="0"/>
                <a:cs typeface="NikoshBAN" panose="02000000000000000000" pitchFamily="2" charset="0"/>
              </a:rPr>
              <a:t>ক্ষা</a:t>
            </a:r>
            <a:r>
              <a:rPr lang="en-US" sz="5400" dirty="0">
                <a:solidFill>
                  <a:srgbClr val="FF0000"/>
                </a:solidFill>
                <a:latin typeface="NikoshBAN" panose="02000000000000000000" pitchFamily="2" charset="0"/>
                <a:cs typeface="NikoshBAN" panose="02000000000000000000" pitchFamily="2" charset="0"/>
              </a:rPr>
              <a:t> </a:t>
            </a:r>
            <a:r>
              <a:rPr lang="en-US" sz="5400" dirty="0" err="1">
                <a:solidFill>
                  <a:srgbClr val="FF0000"/>
                </a:solidFill>
                <a:latin typeface="NikoshBAN" panose="02000000000000000000" pitchFamily="2" charset="0"/>
                <a:cs typeface="NikoshBAN" panose="02000000000000000000" pitchFamily="2" charset="0"/>
              </a:rPr>
              <a:t>সংক্রান্ত</a:t>
            </a:r>
            <a:r>
              <a:rPr lang="en-US" sz="4000" dirty="0">
                <a:solidFill>
                  <a:srgbClr val="FF0000"/>
                </a:solidFill>
                <a:latin typeface="NikoshBAN" panose="02000000000000000000" pitchFamily="2" charset="0"/>
                <a:cs typeface="NikoshBAN" panose="02000000000000000000" pitchFamily="2" charset="0"/>
              </a:rPr>
              <a:t> </a:t>
            </a:r>
            <a:endParaRPr lang="en-US" dirty="0">
              <a:solidFill>
                <a:srgbClr val="FF0000"/>
              </a:solidFill>
              <a:latin typeface="NikoshBAN" panose="02000000000000000000" pitchFamily="2" charset="0"/>
              <a:cs typeface="NikoshBAN" panose="02000000000000000000" pitchFamily="2" charset="0"/>
            </a:endParaRPr>
          </a:p>
        </p:txBody>
      </p:sp>
      <p:pic>
        <p:nvPicPr>
          <p:cNvPr id="5" name="Picture 4">
            <a:extLst>
              <a:ext uri="{FF2B5EF4-FFF2-40B4-BE49-F238E27FC236}">
                <a16:creationId xmlns:a16="http://schemas.microsoft.com/office/drawing/2014/main" id="{CF961D4D-CA41-4E50-B1A5-5F37CC51777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52097" y="1571153"/>
            <a:ext cx="4848795" cy="2625447"/>
          </a:xfrm>
          <a:prstGeom prst="rect">
            <a:avLst/>
          </a:prstGeom>
        </p:spPr>
      </p:pic>
      <p:pic>
        <p:nvPicPr>
          <p:cNvPr id="3074" name="Picture 2" descr="প্রতিরক্ষা মন্ত্রনালয়ের বিভিন্ন ছবি এর ছবির ফলাফল">
            <a:extLst>
              <a:ext uri="{FF2B5EF4-FFF2-40B4-BE49-F238E27FC236}">
                <a16:creationId xmlns:a16="http://schemas.microsoft.com/office/drawing/2014/main" id="{B6AD6179-A6DA-4750-9048-6BA3E7A24E4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89972" y="2428353"/>
            <a:ext cx="5088676" cy="26880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048804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074"/>
                                        </p:tgtEl>
                                        <p:attrNameLst>
                                          <p:attrName>style.visibility</p:attrName>
                                        </p:attrNameLst>
                                      </p:cBhvr>
                                      <p:to>
                                        <p:strVal val="visible"/>
                                      </p:to>
                                    </p:set>
                                    <p:animEffect transition="in" filter="fade">
                                      <p:cBhvr>
                                        <p:cTn id="12" dur="1000"/>
                                        <p:tgtEl>
                                          <p:spTgt spid="3074"/>
                                        </p:tgtEl>
                                      </p:cBhvr>
                                    </p:animEffect>
                                    <p:anim calcmode="lin" valueType="num">
                                      <p:cBhvr>
                                        <p:cTn id="13" dur="1000" fill="hold"/>
                                        <p:tgtEl>
                                          <p:spTgt spid="3074"/>
                                        </p:tgtEl>
                                        <p:attrNameLst>
                                          <p:attrName>ppt_x</p:attrName>
                                        </p:attrNameLst>
                                      </p:cBhvr>
                                      <p:tavLst>
                                        <p:tav tm="0">
                                          <p:val>
                                            <p:strVal val="#ppt_x"/>
                                          </p:val>
                                        </p:tav>
                                        <p:tav tm="100000">
                                          <p:val>
                                            <p:strVal val="#ppt_x"/>
                                          </p:val>
                                        </p:tav>
                                      </p:tavLst>
                                    </p:anim>
                                    <p:anim calcmode="lin" valueType="num">
                                      <p:cBhvr>
                                        <p:cTn id="14" dur="1000" fill="hold"/>
                                        <p:tgtEl>
                                          <p:spTgt spid="3074"/>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ppt_x"/>
                                          </p:val>
                                        </p:tav>
                                        <p:tav tm="100000">
                                          <p:val>
                                            <p:strVal val="#ppt_x"/>
                                          </p:val>
                                        </p:tav>
                                      </p:tavLst>
                                    </p:anim>
                                    <p:anim calcmode="lin" valueType="num">
                                      <p:cBhvr additive="base">
                                        <p:cTn id="2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61E4388B-DC0F-403F-989D-13890A97FFE1}"/>
              </a:ext>
            </a:extLst>
          </p:cNvPr>
          <p:cNvGrpSpPr/>
          <p:nvPr/>
        </p:nvGrpSpPr>
        <p:grpSpPr>
          <a:xfrm>
            <a:off x="-4690" y="-126613"/>
            <a:ext cx="12192000" cy="7040879"/>
            <a:chOff x="-4690" y="-126613"/>
            <a:chExt cx="12192000" cy="7040879"/>
          </a:xfrm>
        </p:grpSpPr>
        <p:pic>
          <p:nvPicPr>
            <p:cNvPr id="3" name="Picture 2">
              <a:extLst>
                <a:ext uri="{FF2B5EF4-FFF2-40B4-BE49-F238E27FC236}">
                  <a16:creationId xmlns:a16="http://schemas.microsoft.com/office/drawing/2014/main" id="{7A788F45-765C-4795-8BF9-5BB4129F11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90" y="-126613"/>
              <a:ext cx="12192000" cy="7040879"/>
            </a:xfrm>
            <a:prstGeom prst="rect">
              <a:avLst/>
            </a:prstGeom>
          </p:spPr>
        </p:pic>
        <p:sp>
          <p:nvSpPr>
            <p:cNvPr id="2" name="Rectangle 1">
              <a:extLst>
                <a:ext uri="{FF2B5EF4-FFF2-40B4-BE49-F238E27FC236}">
                  <a16:creationId xmlns:a16="http://schemas.microsoft.com/office/drawing/2014/main" id="{8217331B-0452-4E75-B77F-822D21127E51}"/>
                </a:ext>
              </a:extLst>
            </p:cNvPr>
            <p:cNvSpPr/>
            <p:nvPr/>
          </p:nvSpPr>
          <p:spPr>
            <a:xfrm>
              <a:off x="3587262" y="576774"/>
              <a:ext cx="4628270" cy="9988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600" dirty="0">
                  <a:solidFill>
                    <a:srgbClr val="FF0000"/>
                  </a:solidFill>
                  <a:latin typeface="NikoshBAN" panose="02000000000000000000" pitchFamily="2" charset="0"/>
                  <a:cs typeface="NikoshBAN" panose="02000000000000000000" pitchFamily="2" charset="0"/>
                </a:rPr>
                <a:t>ন</a:t>
              </a:r>
              <a:r>
                <a:rPr lang="bn-IN" sz="6600" dirty="0">
                  <a:solidFill>
                    <a:srgbClr val="FF0000"/>
                  </a:solidFill>
                  <a:latin typeface="NikoshBAN" panose="02000000000000000000" pitchFamily="2" charset="0"/>
                  <a:cs typeface="NikoshBAN" panose="02000000000000000000" pitchFamily="2" charset="0"/>
                </a:rPr>
                <a:t>ী</a:t>
              </a:r>
              <a:r>
                <a:rPr lang="en-US" sz="6600" dirty="0">
                  <a:solidFill>
                    <a:srgbClr val="FF0000"/>
                  </a:solidFill>
                  <a:latin typeface="NikoshBAN" panose="02000000000000000000" pitchFamily="2" charset="0"/>
                  <a:cs typeface="NikoshBAN" panose="02000000000000000000" pitchFamily="2" charset="0"/>
                </a:rPr>
                <a:t>ত</a:t>
              </a:r>
              <a:r>
                <a:rPr lang="bn-IN" sz="6600" dirty="0">
                  <a:solidFill>
                    <a:srgbClr val="FF0000"/>
                  </a:solidFill>
                  <a:latin typeface="NikoshBAN" panose="02000000000000000000" pitchFamily="2" charset="0"/>
                  <a:cs typeface="NikoshBAN" panose="02000000000000000000" pitchFamily="2" charset="0"/>
                </a:rPr>
                <a:t>ি</a:t>
              </a:r>
              <a:r>
                <a:rPr lang="en-US" sz="6600" dirty="0">
                  <a:solidFill>
                    <a:srgbClr val="FF0000"/>
                  </a:solidFill>
                  <a:latin typeface="NikoshBAN" panose="02000000000000000000" pitchFamily="2" charset="0"/>
                  <a:cs typeface="NikoshBAN" panose="02000000000000000000" pitchFamily="2" charset="0"/>
                </a:rPr>
                <a:t> </a:t>
              </a:r>
              <a:r>
                <a:rPr lang="bn-IN" sz="6600" dirty="0">
                  <a:solidFill>
                    <a:srgbClr val="FF0000"/>
                  </a:solidFill>
                  <a:latin typeface="NikoshBAN" panose="02000000000000000000" pitchFamily="2" charset="0"/>
                  <a:cs typeface="NikoshBAN" panose="02000000000000000000" pitchFamily="2" charset="0"/>
                </a:rPr>
                <a:t>নিধারণ</a:t>
              </a:r>
              <a:endParaRPr lang="en-US" dirty="0">
                <a:solidFill>
                  <a:srgbClr val="FF0000"/>
                </a:solidFill>
                <a:latin typeface="NikoshBAN" panose="02000000000000000000" pitchFamily="2" charset="0"/>
                <a:cs typeface="NikoshBAN" panose="02000000000000000000" pitchFamily="2" charset="0"/>
              </a:endParaRPr>
            </a:p>
          </p:txBody>
        </p:sp>
        <p:sp>
          <p:nvSpPr>
            <p:cNvPr id="4" name="Oval 3">
              <a:extLst>
                <a:ext uri="{FF2B5EF4-FFF2-40B4-BE49-F238E27FC236}">
                  <a16:creationId xmlns:a16="http://schemas.microsoft.com/office/drawing/2014/main" id="{35C5CB08-6A0C-4ABA-8111-52DDBD1BFDE6}"/>
                </a:ext>
              </a:extLst>
            </p:cNvPr>
            <p:cNvSpPr/>
            <p:nvPr/>
          </p:nvSpPr>
          <p:spPr>
            <a:xfrm>
              <a:off x="914399" y="1674055"/>
              <a:ext cx="10452295" cy="427658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3200" dirty="0">
                  <a:latin typeface="NikoshBAN" panose="02000000000000000000" pitchFamily="2" charset="0"/>
                  <a:cs typeface="NikoshBAN" panose="02000000000000000000" pitchFamily="2" charset="0"/>
                </a:rPr>
                <a:t>অধ্যাপক এ্যালান বল বলেছেন, “ প্রধান রাজনৈতিক শাসকের সর্বাপেক্ষা গুরুত্বপুর্ন কাজ হচ্ছে নীতি নির্ধারনে নেতৃত্ব দান করা”। স্বরাষ্ট্র ও পররাষ্ট্র দপ্তর থেকে শুরু করে আর্থ-সামাজিক বিষয়ক সকল কাজ শাসন বিভাগকে করতে হয়। এ সকল কাজ সুষ্ঠুভাবে সম্পাদনের জন্য শাসন বিভাগ নীতি নির্ধারণ ও প্রয়োগ করে।বিভিন্ন বিষয়ে সিদ্ধান্তগ্রহণ ও বাস্তবায়ণ করে শাসন বিভাগ।</a:t>
              </a:r>
              <a:endParaRPr lang="en-US" sz="3200" dirty="0">
                <a:latin typeface="NikoshBAN" panose="02000000000000000000" pitchFamily="2" charset="0"/>
                <a:cs typeface="NikoshBAN" panose="02000000000000000000" pitchFamily="2" charset="0"/>
              </a:endParaRPr>
            </a:p>
          </p:txBody>
        </p:sp>
      </p:grpSp>
    </p:spTree>
    <p:extLst>
      <p:ext uri="{BB962C8B-B14F-4D97-AF65-F5344CB8AC3E}">
        <p14:creationId xmlns:p14="http://schemas.microsoft.com/office/powerpoint/2010/main" val="931674224"/>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A788F45-765C-4795-8BF9-5BB4129F11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82880"/>
            <a:ext cx="12192000" cy="7040879"/>
          </a:xfrm>
          <a:prstGeom prst="rect">
            <a:avLst/>
          </a:prstGeom>
        </p:spPr>
      </p:pic>
      <p:sp>
        <p:nvSpPr>
          <p:cNvPr id="2" name="Rectangle 1">
            <a:extLst>
              <a:ext uri="{FF2B5EF4-FFF2-40B4-BE49-F238E27FC236}">
                <a16:creationId xmlns:a16="http://schemas.microsoft.com/office/drawing/2014/main" id="{8217331B-0452-4E75-B77F-822D21127E51}"/>
              </a:ext>
            </a:extLst>
          </p:cNvPr>
          <p:cNvSpPr/>
          <p:nvPr/>
        </p:nvSpPr>
        <p:spPr>
          <a:xfrm>
            <a:off x="3587262" y="548634"/>
            <a:ext cx="4628270" cy="9988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4800" dirty="0">
                <a:solidFill>
                  <a:srgbClr val="FF0000"/>
                </a:solidFill>
                <a:latin typeface="NikoshBAN" panose="02000000000000000000" pitchFamily="2" charset="0"/>
                <a:cs typeface="NikoshBAN" panose="02000000000000000000" pitchFamily="2" charset="0"/>
              </a:rPr>
              <a:t>আইন</a:t>
            </a:r>
            <a:r>
              <a:rPr lang="en-US" sz="4800" dirty="0">
                <a:solidFill>
                  <a:srgbClr val="FF0000"/>
                </a:solidFill>
                <a:latin typeface="NikoshBAN" panose="02000000000000000000" pitchFamily="2" charset="0"/>
                <a:cs typeface="NikoshBAN" panose="02000000000000000000" pitchFamily="2" charset="0"/>
              </a:rPr>
              <a:t> </a:t>
            </a:r>
            <a:r>
              <a:rPr lang="as-IN" sz="4800" dirty="0">
                <a:solidFill>
                  <a:srgbClr val="FF0000"/>
                </a:solidFill>
                <a:latin typeface="NikoshBAN" panose="02000000000000000000" pitchFamily="2" charset="0"/>
                <a:cs typeface="NikoshBAN" panose="02000000000000000000" pitchFamily="2" charset="0"/>
              </a:rPr>
              <a:t>স</a:t>
            </a:r>
            <a:r>
              <a:rPr lang="en-US" sz="4800" dirty="0" err="1">
                <a:solidFill>
                  <a:srgbClr val="FF0000"/>
                </a:solidFill>
                <a:latin typeface="NikoshBAN" panose="02000000000000000000" pitchFamily="2" charset="0"/>
                <a:cs typeface="NikoshBAN" panose="02000000000000000000" pitchFamily="2" charset="0"/>
              </a:rPr>
              <a:t>ংক্রান্ত</a:t>
            </a:r>
            <a:r>
              <a:rPr lang="bn-IN" sz="4800" dirty="0">
                <a:solidFill>
                  <a:srgbClr val="FF0000"/>
                </a:solidFill>
                <a:latin typeface="NikoshBAN" panose="02000000000000000000" pitchFamily="2" charset="0"/>
                <a:cs typeface="NikoshBAN" panose="02000000000000000000" pitchFamily="2" charset="0"/>
              </a:rPr>
              <a:t> কাজ-</a:t>
            </a:r>
            <a:endParaRPr lang="en-US" dirty="0">
              <a:solidFill>
                <a:srgbClr val="FF0000"/>
              </a:solidFill>
              <a:latin typeface="NikoshBAN" panose="02000000000000000000" pitchFamily="2" charset="0"/>
              <a:cs typeface="NikoshBAN" panose="02000000000000000000" pitchFamily="2" charset="0"/>
            </a:endParaRPr>
          </a:p>
        </p:txBody>
      </p:sp>
      <p:pic>
        <p:nvPicPr>
          <p:cNvPr id="5" name="Picture 4">
            <a:extLst>
              <a:ext uri="{FF2B5EF4-FFF2-40B4-BE49-F238E27FC236}">
                <a16:creationId xmlns:a16="http://schemas.microsoft.com/office/drawing/2014/main" id="{EE13B865-B1B4-4D11-B068-1C5591B9041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26482" y="1967094"/>
            <a:ext cx="4879994" cy="2740930"/>
          </a:xfrm>
          <a:prstGeom prst="rect">
            <a:avLst/>
          </a:prstGeom>
        </p:spPr>
      </p:pic>
      <p:pic>
        <p:nvPicPr>
          <p:cNvPr id="7" name="Picture 6">
            <a:extLst>
              <a:ext uri="{FF2B5EF4-FFF2-40B4-BE49-F238E27FC236}">
                <a16:creationId xmlns:a16="http://schemas.microsoft.com/office/drawing/2014/main" id="{98CBA078-4D0F-4B99-80A6-8F09524A828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59914" y="2042449"/>
            <a:ext cx="4625393" cy="2590220"/>
          </a:xfrm>
          <a:prstGeom prst="rect">
            <a:avLst/>
          </a:prstGeom>
        </p:spPr>
      </p:pic>
    </p:spTree>
    <p:extLst>
      <p:ext uri="{BB962C8B-B14F-4D97-AF65-F5344CB8AC3E}">
        <p14:creationId xmlns:p14="http://schemas.microsoft.com/office/powerpoint/2010/main" val="7191890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1000"/>
                                        <p:tgtEl>
                                          <p:spTgt spid="7"/>
                                        </p:tgtEl>
                                      </p:cBhvr>
                                    </p:animEffect>
                                    <p:anim calcmode="lin" valueType="num">
                                      <p:cBhvr>
                                        <p:cTn id="14" dur="1000" fill="hold"/>
                                        <p:tgtEl>
                                          <p:spTgt spid="7"/>
                                        </p:tgtEl>
                                        <p:attrNameLst>
                                          <p:attrName>ppt_x</p:attrName>
                                        </p:attrNameLst>
                                      </p:cBhvr>
                                      <p:tavLst>
                                        <p:tav tm="0">
                                          <p:val>
                                            <p:strVal val="#ppt_x"/>
                                          </p:val>
                                        </p:tav>
                                        <p:tav tm="100000">
                                          <p:val>
                                            <p:strVal val="#ppt_x"/>
                                          </p:val>
                                        </p:tav>
                                      </p:tavLst>
                                    </p:anim>
                                    <p:anim calcmode="lin" valueType="num">
                                      <p:cBhvr>
                                        <p:cTn id="15"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2"/>
                                        </p:tgtEl>
                                        <p:attrNameLst>
                                          <p:attrName>style.visibility</p:attrName>
                                        </p:attrNameLst>
                                      </p:cBhvr>
                                      <p:to>
                                        <p:strVal val="visible"/>
                                      </p:to>
                                    </p:set>
                                    <p:anim calcmode="lin" valueType="num">
                                      <p:cBhvr additive="base">
                                        <p:cTn id="20" dur="500" fill="hold"/>
                                        <p:tgtEl>
                                          <p:spTgt spid="2"/>
                                        </p:tgtEl>
                                        <p:attrNameLst>
                                          <p:attrName>ppt_x</p:attrName>
                                        </p:attrNameLst>
                                      </p:cBhvr>
                                      <p:tavLst>
                                        <p:tav tm="0">
                                          <p:val>
                                            <p:strVal val="#ppt_x"/>
                                          </p:val>
                                        </p:tav>
                                        <p:tav tm="100000">
                                          <p:val>
                                            <p:strVal val="#ppt_x"/>
                                          </p:val>
                                        </p:tav>
                                      </p:tavLst>
                                    </p:anim>
                                    <p:anim calcmode="lin" valueType="num">
                                      <p:cBhvr additive="base">
                                        <p:cTn id="21"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A788F45-765C-4795-8BF9-5BB4129F11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82880"/>
            <a:ext cx="12192000" cy="7040879"/>
          </a:xfrm>
          <a:prstGeom prst="rect">
            <a:avLst/>
          </a:prstGeom>
        </p:spPr>
      </p:pic>
      <p:sp>
        <p:nvSpPr>
          <p:cNvPr id="2" name="Rectangle 1">
            <a:extLst>
              <a:ext uri="{FF2B5EF4-FFF2-40B4-BE49-F238E27FC236}">
                <a16:creationId xmlns:a16="http://schemas.microsoft.com/office/drawing/2014/main" id="{8217331B-0452-4E75-B77F-822D21127E51}"/>
              </a:ext>
            </a:extLst>
          </p:cNvPr>
          <p:cNvSpPr/>
          <p:nvPr/>
        </p:nvSpPr>
        <p:spPr>
          <a:xfrm>
            <a:off x="3587262" y="886265"/>
            <a:ext cx="4628270" cy="9988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4800" dirty="0">
                <a:solidFill>
                  <a:srgbClr val="FF0000"/>
                </a:solidFill>
                <a:latin typeface="NikoshBAN" panose="02000000000000000000" pitchFamily="2" charset="0"/>
                <a:cs typeface="NikoshBAN" panose="02000000000000000000" pitchFamily="2" charset="0"/>
              </a:rPr>
              <a:t>অর্থ সংক্রান্ত কাজ-</a:t>
            </a:r>
            <a:endParaRPr lang="en-US" dirty="0">
              <a:solidFill>
                <a:srgbClr val="FF0000"/>
              </a:solidFill>
              <a:latin typeface="NikoshBAN" panose="02000000000000000000" pitchFamily="2" charset="0"/>
              <a:cs typeface="NikoshBAN" panose="02000000000000000000" pitchFamily="2" charset="0"/>
            </a:endParaRPr>
          </a:p>
        </p:txBody>
      </p:sp>
      <p:pic>
        <p:nvPicPr>
          <p:cNvPr id="6" name="Picture 5">
            <a:extLst>
              <a:ext uri="{FF2B5EF4-FFF2-40B4-BE49-F238E27FC236}">
                <a16:creationId xmlns:a16="http://schemas.microsoft.com/office/drawing/2014/main" id="{E4A5F966-81F8-4713-8C3F-C7EBC9257D42}"/>
              </a:ext>
            </a:extLst>
          </p:cNvPr>
          <p:cNvPicPr>
            <a:picLocks noChangeAspect="1"/>
          </p:cNvPicPr>
          <p:nvPr/>
        </p:nvPicPr>
        <p:blipFill>
          <a:blip r:embed="rId3"/>
          <a:stretch>
            <a:fillRect/>
          </a:stretch>
        </p:blipFill>
        <p:spPr>
          <a:xfrm>
            <a:off x="8046720" y="2445435"/>
            <a:ext cx="3161714" cy="2133600"/>
          </a:xfrm>
          <a:prstGeom prst="rect">
            <a:avLst/>
          </a:prstGeom>
        </p:spPr>
      </p:pic>
      <p:pic>
        <p:nvPicPr>
          <p:cNvPr id="8" name="Picture 7">
            <a:extLst>
              <a:ext uri="{FF2B5EF4-FFF2-40B4-BE49-F238E27FC236}">
                <a16:creationId xmlns:a16="http://schemas.microsoft.com/office/drawing/2014/main" id="{73E6026A-4AA9-432A-943A-92D5D9DD84F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78498" y="2772029"/>
            <a:ext cx="3620833" cy="2380740"/>
          </a:xfrm>
          <a:prstGeom prst="rect">
            <a:avLst/>
          </a:prstGeom>
        </p:spPr>
      </p:pic>
      <p:pic>
        <p:nvPicPr>
          <p:cNvPr id="10" name="Picture 9">
            <a:extLst>
              <a:ext uri="{FF2B5EF4-FFF2-40B4-BE49-F238E27FC236}">
                <a16:creationId xmlns:a16="http://schemas.microsoft.com/office/drawing/2014/main" id="{E65C8FF5-3937-49B9-B16B-4BA6E727BF4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599330" y="2772029"/>
            <a:ext cx="3306713" cy="2561970"/>
          </a:xfrm>
          <a:prstGeom prst="rect">
            <a:avLst/>
          </a:prstGeom>
        </p:spPr>
      </p:pic>
    </p:spTree>
    <p:extLst>
      <p:ext uri="{BB962C8B-B14F-4D97-AF65-F5344CB8AC3E}">
        <p14:creationId xmlns:p14="http://schemas.microsoft.com/office/powerpoint/2010/main" val="6151659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arn(inVertical)">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arn(inVertical)">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fade">
                                      <p:cBhvr>
                                        <p:cTn id="22" dur="1000"/>
                                        <p:tgtEl>
                                          <p:spTgt spid="2"/>
                                        </p:tgtEl>
                                      </p:cBhvr>
                                    </p:animEffect>
                                    <p:anim calcmode="lin" valueType="num">
                                      <p:cBhvr>
                                        <p:cTn id="23" dur="1000" fill="hold"/>
                                        <p:tgtEl>
                                          <p:spTgt spid="2"/>
                                        </p:tgtEl>
                                        <p:attrNameLst>
                                          <p:attrName>ppt_x</p:attrName>
                                        </p:attrNameLst>
                                      </p:cBhvr>
                                      <p:tavLst>
                                        <p:tav tm="0">
                                          <p:val>
                                            <p:strVal val="#ppt_x"/>
                                          </p:val>
                                        </p:tav>
                                        <p:tav tm="100000">
                                          <p:val>
                                            <p:strVal val="#ppt_x"/>
                                          </p:val>
                                        </p:tav>
                                      </p:tavLst>
                                    </p:anim>
                                    <p:anim calcmode="lin" valueType="num">
                                      <p:cBhvr>
                                        <p:cTn id="2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A788F45-765C-4795-8BF9-5BB4129F11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82880"/>
            <a:ext cx="12192000" cy="7040879"/>
          </a:xfrm>
          <a:prstGeom prst="rect">
            <a:avLst/>
          </a:prstGeom>
        </p:spPr>
      </p:pic>
      <p:sp>
        <p:nvSpPr>
          <p:cNvPr id="2" name="Rectangle 1">
            <a:extLst>
              <a:ext uri="{FF2B5EF4-FFF2-40B4-BE49-F238E27FC236}">
                <a16:creationId xmlns:a16="http://schemas.microsoft.com/office/drawing/2014/main" id="{8217331B-0452-4E75-B77F-822D21127E51}"/>
              </a:ext>
            </a:extLst>
          </p:cNvPr>
          <p:cNvSpPr/>
          <p:nvPr/>
        </p:nvSpPr>
        <p:spPr>
          <a:xfrm>
            <a:off x="3587262" y="548634"/>
            <a:ext cx="4628270" cy="9988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4800" dirty="0">
                <a:solidFill>
                  <a:srgbClr val="FF0000"/>
                </a:solidFill>
                <a:latin typeface="NikoshBAN" panose="02000000000000000000" pitchFamily="2" charset="0"/>
                <a:cs typeface="NikoshBAN" panose="02000000000000000000" pitchFamily="2" charset="0"/>
              </a:rPr>
              <a:t> বিচার সংক্রান্ত কাজ-</a:t>
            </a:r>
            <a:endParaRPr lang="en-US" dirty="0">
              <a:solidFill>
                <a:srgbClr val="FF0000"/>
              </a:solidFill>
              <a:latin typeface="NikoshBAN" panose="02000000000000000000" pitchFamily="2" charset="0"/>
              <a:cs typeface="NikoshBAN" panose="02000000000000000000" pitchFamily="2" charset="0"/>
            </a:endParaRPr>
          </a:p>
        </p:txBody>
      </p:sp>
      <p:sp>
        <p:nvSpPr>
          <p:cNvPr id="4" name="Rectangle 3">
            <a:extLst>
              <a:ext uri="{FF2B5EF4-FFF2-40B4-BE49-F238E27FC236}">
                <a16:creationId xmlns:a16="http://schemas.microsoft.com/office/drawing/2014/main" id="{850A6047-4C8F-41FB-A448-51BDF0139A1E}"/>
              </a:ext>
            </a:extLst>
          </p:cNvPr>
          <p:cNvSpPr/>
          <p:nvPr/>
        </p:nvSpPr>
        <p:spPr>
          <a:xfrm>
            <a:off x="1350498" y="1758462"/>
            <a:ext cx="9551964" cy="403742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bn-IN" sz="3600" dirty="0">
                <a:latin typeface="NikoshBAN" panose="02000000000000000000" pitchFamily="2" charset="0"/>
                <a:cs typeface="NikoshBAN" panose="02000000000000000000" pitchFamily="2" charset="0"/>
              </a:rPr>
              <a:t> অধীকাংশ রাষ্ট্রের শাসন বিভাগের প্রধান  উচ্চ আদালতের বিচারপতিদের নিয়োগ করেন। তিনি দণ্ড প্রাপ্ত  আসামীদের দণ্ড হ্রাস, স্থগিত ও মওকুফ করতে পারেন। মৃত্যুদন্ডাদেশ পাওয়া ব্যাক্তিকে তীনি সাধারণ ক্ষমা ঘোষণা করতে পারেন। তাছাড়া প্রশাসনিক ট্রাইব্যুনাল গঠন করে শাসন বিভাগ বিভিন্ন মামলা নিস্পত্তি করতে পারেন।</a:t>
            </a:r>
            <a:endParaRPr lang="en-US" sz="3600" dirty="0">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2890696785"/>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7DA7C87D-00A9-447B-BC8F-A0F3DE769263}"/>
              </a:ext>
            </a:extLst>
          </p:cNvPr>
          <p:cNvGrpSpPr/>
          <p:nvPr/>
        </p:nvGrpSpPr>
        <p:grpSpPr>
          <a:xfrm>
            <a:off x="0" y="-182880"/>
            <a:ext cx="12192000" cy="7040879"/>
            <a:chOff x="0" y="-182880"/>
            <a:chExt cx="12192000" cy="7040879"/>
          </a:xfrm>
        </p:grpSpPr>
        <p:pic>
          <p:nvPicPr>
            <p:cNvPr id="3" name="Picture 2">
              <a:extLst>
                <a:ext uri="{FF2B5EF4-FFF2-40B4-BE49-F238E27FC236}">
                  <a16:creationId xmlns:a16="http://schemas.microsoft.com/office/drawing/2014/main" id="{7A788F45-765C-4795-8BF9-5BB4129F11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82880"/>
              <a:ext cx="12192000" cy="7040879"/>
            </a:xfrm>
            <a:prstGeom prst="rect">
              <a:avLst/>
            </a:prstGeom>
          </p:spPr>
        </p:pic>
        <p:sp>
          <p:nvSpPr>
            <p:cNvPr id="2" name="Rectangle 1">
              <a:extLst>
                <a:ext uri="{FF2B5EF4-FFF2-40B4-BE49-F238E27FC236}">
                  <a16:creationId xmlns:a16="http://schemas.microsoft.com/office/drawing/2014/main" id="{8217331B-0452-4E75-B77F-822D21127E51}"/>
                </a:ext>
              </a:extLst>
            </p:cNvPr>
            <p:cNvSpPr/>
            <p:nvPr/>
          </p:nvSpPr>
          <p:spPr>
            <a:xfrm>
              <a:off x="3587262" y="576776"/>
              <a:ext cx="4628270" cy="9988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4800" dirty="0">
                  <a:solidFill>
                    <a:srgbClr val="FF0000"/>
                  </a:solidFill>
                  <a:latin typeface="NikoshBAN" panose="02000000000000000000" pitchFamily="2" charset="0"/>
                  <a:cs typeface="NikoshBAN" panose="02000000000000000000" pitchFamily="2" charset="0"/>
                </a:rPr>
                <a:t>নিয়োগ সংক্রান্ত কাজ-</a:t>
              </a:r>
              <a:endParaRPr lang="en-US" dirty="0">
                <a:solidFill>
                  <a:srgbClr val="FF0000"/>
                </a:solidFill>
                <a:latin typeface="NikoshBAN" panose="02000000000000000000" pitchFamily="2" charset="0"/>
                <a:cs typeface="NikoshBAN" panose="02000000000000000000" pitchFamily="2" charset="0"/>
              </a:endParaRPr>
            </a:p>
          </p:txBody>
        </p:sp>
        <p:sp>
          <p:nvSpPr>
            <p:cNvPr id="4" name="Rectangle 3">
              <a:extLst>
                <a:ext uri="{FF2B5EF4-FFF2-40B4-BE49-F238E27FC236}">
                  <a16:creationId xmlns:a16="http://schemas.microsoft.com/office/drawing/2014/main" id="{C8D45C3B-295E-48E2-9381-BD5733915175}"/>
                </a:ext>
              </a:extLst>
            </p:cNvPr>
            <p:cNvSpPr/>
            <p:nvPr/>
          </p:nvSpPr>
          <p:spPr>
            <a:xfrm>
              <a:off x="1674055" y="1575581"/>
              <a:ext cx="9303435" cy="444539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4000" dirty="0">
                  <a:latin typeface="NikoshBAN" panose="02000000000000000000" pitchFamily="2" charset="0"/>
                  <a:cs typeface="NikoshBAN" panose="02000000000000000000" pitchFamily="2" charset="0"/>
                </a:rPr>
                <a:t>শাসন বিভাগ  প্রত্যক্ষ  ও পরোক্ষভাবে রাষ্ট্রের কর্মচারিদের নিয়োগ দেন। রাষ্ট্রের সাংবিধানিক প্রতিষ্ঠানের সদস্যগণ সে দেশের রাষ্ট্রপ্রধান কর্তৃক নিয়োগ প্রাপ্ত হন। উচ্চপদস্থ কর্মচারীদের অপসারণ করার ক্ষমতাও শাসন বিভাগের কাজ।</a:t>
              </a:r>
              <a:endParaRPr lang="en-US" sz="4000" dirty="0">
                <a:latin typeface="NikoshBAN" panose="02000000000000000000" pitchFamily="2" charset="0"/>
                <a:cs typeface="NikoshBAN" panose="02000000000000000000" pitchFamily="2" charset="0"/>
              </a:endParaRPr>
            </a:p>
          </p:txBody>
        </p:sp>
      </p:grpSp>
    </p:spTree>
    <p:extLst>
      <p:ext uri="{BB962C8B-B14F-4D97-AF65-F5344CB8AC3E}">
        <p14:creationId xmlns:p14="http://schemas.microsoft.com/office/powerpoint/2010/main" val="322346099"/>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A788F45-765C-4795-8BF9-5BB4129F11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82880"/>
            <a:ext cx="12192000" cy="7040879"/>
          </a:xfrm>
          <a:prstGeom prst="rect">
            <a:avLst/>
          </a:prstGeom>
        </p:spPr>
      </p:pic>
      <p:grpSp>
        <p:nvGrpSpPr>
          <p:cNvPr id="5" name="Group 4">
            <a:extLst>
              <a:ext uri="{FF2B5EF4-FFF2-40B4-BE49-F238E27FC236}">
                <a16:creationId xmlns:a16="http://schemas.microsoft.com/office/drawing/2014/main" id="{75053F53-83E1-4173-ACDB-2D3019A7F98F}"/>
              </a:ext>
            </a:extLst>
          </p:cNvPr>
          <p:cNvGrpSpPr/>
          <p:nvPr/>
        </p:nvGrpSpPr>
        <p:grpSpPr>
          <a:xfrm>
            <a:off x="1097280" y="576775"/>
            <a:ext cx="10114671" cy="5401994"/>
            <a:chOff x="1097280" y="576775"/>
            <a:chExt cx="10114671" cy="5401994"/>
          </a:xfrm>
        </p:grpSpPr>
        <p:sp>
          <p:nvSpPr>
            <p:cNvPr id="2" name="Rectangle 1">
              <a:extLst>
                <a:ext uri="{FF2B5EF4-FFF2-40B4-BE49-F238E27FC236}">
                  <a16:creationId xmlns:a16="http://schemas.microsoft.com/office/drawing/2014/main" id="{8217331B-0452-4E75-B77F-822D21127E51}"/>
                </a:ext>
              </a:extLst>
            </p:cNvPr>
            <p:cNvSpPr/>
            <p:nvPr/>
          </p:nvSpPr>
          <p:spPr>
            <a:xfrm>
              <a:off x="3094895" y="576775"/>
              <a:ext cx="5247249" cy="13786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4800" dirty="0">
                  <a:solidFill>
                    <a:srgbClr val="FF0000"/>
                  </a:solidFill>
                  <a:latin typeface="NikoshBAN" panose="02000000000000000000" pitchFamily="2" charset="0"/>
                  <a:cs typeface="NikoshBAN" panose="02000000000000000000" pitchFamily="2" charset="0"/>
                </a:rPr>
                <a:t>জনকল্যাণ  সংক্রান্ত কাজ-</a:t>
              </a:r>
              <a:endParaRPr lang="en-US" dirty="0">
                <a:solidFill>
                  <a:srgbClr val="FF0000"/>
                </a:solidFill>
                <a:latin typeface="NikoshBAN" panose="02000000000000000000" pitchFamily="2" charset="0"/>
                <a:cs typeface="NikoshBAN" panose="02000000000000000000" pitchFamily="2" charset="0"/>
              </a:endParaRPr>
            </a:p>
          </p:txBody>
        </p:sp>
        <p:sp>
          <p:nvSpPr>
            <p:cNvPr id="4" name="Rectangle: Rounded Corners 3">
              <a:extLst>
                <a:ext uri="{FF2B5EF4-FFF2-40B4-BE49-F238E27FC236}">
                  <a16:creationId xmlns:a16="http://schemas.microsoft.com/office/drawing/2014/main" id="{73D1114D-3ADF-414B-AC6A-048ACDF4748D}"/>
                </a:ext>
              </a:extLst>
            </p:cNvPr>
            <p:cNvSpPr/>
            <p:nvPr/>
          </p:nvSpPr>
          <p:spPr>
            <a:xfrm>
              <a:off x="1097280" y="2053883"/>
              <a:ext cx="10114671" cy="392488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bn-IN" sz="4400" dirty="0">
                  <a:latin typeface="NikoshBAN" panose="02000000000000000000" pitchFamily="2" charset="0"/>
                  <a:cs typeface="NikoshBAN" panose="02000000000000000000" pitchFamily="2" charset="0"/>
                </a:rPr>
                <a:t>শসন বিভাগ জনকল্যাণমুলক অনেক কাজ সম্পাদন করে। এটি জনশিক্ষা, জনস্বাস্থ্য, যোগাযোগ, শিল্প- বাণিজ্য ইত্যাদি বিষয়ে কার্যাবলী সম্পাদন করে। এটি স্বল্পমেয়াদি ও দীর্ঘমেয়াদি উন্নয়ন পরিকল্পনা গ্রহণ ও বাস্তবায়ণ করে। </a:t>
              </a:r>
              <a:endParaRPr lang="en-US" sz="4400" dirty="0">
                <a:latin typeface="NikoshBAN" panose="02000000000000000000" pitchFamily="2" charset="0"/>
                <a:cs typeface="NikoshBAN" panose="02000000000000000000" pitchFamily="2" charset="0"/>
              </a:endParaRPr>
            </a:p>
          </p:txBody>
        </p:sp>
      </p:grpSp>
    </p:spTree>
    <p:extLst>
      <p:ext uri="{BB962C8B-B14F-4D97-AF65-F5344CB8AC3E}">
        <p14:creationId xmlns:p14="http://schemas.microsoft.com/office/powerpoint/2010/main" val="3030317225"/>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A788F45-765C-4795-8BF9-5BB4129F11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82880"/>
            <a:ext cx="12192000" cy="7040879"/>
          </a:xfrm>
          <a:prstGeom prst="rect">
            <a:avLst/>
          </a:prstGeom>
        </p:spPr>
      </p:pic>
      <p:sp>
        <p:nvSpPr>
          <p:cNvPr id="2" name="Rectangle 1">
            <a:extLst>
              <a:ext uri="{FF2B5EF4-FFF2-40B4-BE49-F238E27FC236}">
                <a16:creationId xmlns:a16="http://schemas.microsoft.com/office/drawing/2014/main" id="{8217331B-0452-4E75-B77F-822D21127E51}"/>
              </a:ext>
            </a:extLst>
          </p:cNvPr>
          <p:cNvSpPr/>
          <p:nvPr/>
        </p:nvSpPr>
        <p:spPr>
          <a:xfrm>
            <a:off x="2968283" y="548640"/>
            <a:ext cx="5247249" cy="13786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4800" dirty="0">
                <a:solidFill>
                  <a:srgbClr val="FF0000"/>
                </a:solidFill>
                <a:latin typeface="NikoshBAN" panose="02000000000000000000" pitchFamily="2" charset="0"/>
                <a:cs typeface="NikoshBAN" panose="02000000000000000000" pitchFamily="2" charset="0"/>
              </a:rPr>
              <a:t>জরুরী বিষয়  সংক্রান্ত কাজ-</a:t>
            </a:r>
            <a:endParaRPr lang="en-US" dirty="0">
              <a:solidFill>
                <a:srgbClr val="FF0000"/>
              </a:solidFill>
              <a:latin typeface="NikoshBAN" panose="02000000000000000000" pitchFamily="2" charset="0"/>
              <a:cs typeface="NikoshBAN" panose="02000000000000000000" pitchFamily="2" charset="0"/>
            </a:endParaRPr>
          </a:p>
        </p:txBody>
      </p:sp>
      <p:sp>
        <p:nvSpPr>
          <p:cNvPr id="4" name="Rectangle: Rounded Corners 3">
            <a:extLst>
              <a:ext uri="{FF2B5EF4-FFF2-40B4-BE49-F238E27FC236}">
                <a16:creationId xmlns:a16="http://schemas.microsoft.com/office/drawing/2014/main" id="{3491F03F-2693-475D-8C6B-C4E17AAC7AAA}"/>
              </a:ext>
            </a:extLst>
          </p:cNvPr>
          <p:cNvSpPr/>
          <p:nvPr/>
        </p:nvSpPr>
        <p:spPr>
          <a:xfrm>
            <a:off x="1125414" y="1997615"/>
            <a:ext cx="10100603" cy="39811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bn-IN" sz="4000" dirty="0">
                <a:latin typeface="NikoshBAN" panose="02000000000000000000" pitchFamily="2" charset="0"/>
                <a:cs typeface="NikoshBAN" panose="02000000000000000000" pitchFamily="2" charset="0"/>
              </a:rPr>
              <a:t>জরুরী অবস্থা মোকাবেলায় বা সংকটকালীন পরিস্থিতিতে সাশন বিভাগের প্রধান জরুরী ক্ষমতা প্রয়োগ করে। জরুরী পরিস্থিতে তিনি সংবিধানের কিছু ধারা স্থগিত রাখতে পারেন। মৌলিক অধিকার খর্ব করতে পারেন। তিনি জরুরী আর্থিক সমস্যা মোকাবেলার জন্য কর্মচারীদের বেতন কর্তন করতে পারেন। </a:t>
            </a:r>
            <a:endParaRPr lang="en-US" sz="4000" dirty="0">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3451530388"/>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A788F45-765C-4795-8BF9-5BB4129F11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82880"/>
            <a:ext cx="12192000" cy="7040879"/>
          </a:xfrm>
          <a:prstGeom prst="rect">
            <a:avLst/>
          </a:prstGeom>
        </p:spPr>
      </p:pic>
      <p:sp>
        <p:nvSpPr>
          <p:cNvPr id="2" name="Rectangle 1">
            <a:extLst>
              <a:ext uri="{FF2B5EF4-FFF2-40B4-BE49-F238E27FC236}">
                <a16:creationId xmlns:a16="http://schemas.microsoft.com/office/drawing/2014/main" id="{8217331B-0452-4E75-B77F-822D21127E51}"/>
              </a:ext>
            </a:extLst>
          </p:cNvPr>
          <p:cNvSpPr/>
          <p:nvPr/>
        </p:nvSpPr>
        <p:spPr>
          <a:xfrm>
            <a:off x="2968283" y="900333"/>
            <a:ext cx="5247249" cy="13786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6600" dirty="0">
                <a:solidFill>
                  <a:srgbClr val="FF0000"/>
                </a:solidFill>
                <a:latin typeface="NikoshBAN" panose="02000000000000000000" pitchFamily="2" charset="0"/>
                <a:cs typeface="NikoshBAN" panose="02000000000000000000" pitchFamily="2" charset="0"/>
              </a:rPr>
              <a:t>দলীয়কাজ-</a:t>
            </a:r>
            <a:endParaRPr lang="en-US" sz="6600" dirty="0">
              <a:solidFill>
                <a:srgbClr val="FF0000"/>
              </a:solidFill>
              <a:latin typeface="NikoshBAN" panose="02000000000000000000" pitchFamily="2" charset="0"/>
              <a:cs typeface="NikoshBAN" panose="02000000000000000000" pitchFamily="2" charset="0"/>
            </a:endParaRPr>
          </a:p>
        </p:txBody>
      </p:sp>
      <p:sp>
        <p:nvSpPr>
          <p:cNvPr id="5" name="Oval 4">
            <a:extLst>
              <a:ext uri="{FF2B5EF4-FFF2-40B4-BE49-F238E27FC236}">
                <a16:creationId xmlns:a16="http://schemas.microsoft.com/office/drawing/2014/main" id="{6BB74AD7-92C6-41BD-B18B-82359CE0A604}"/>
              </a:ext>
            </a:extLst>
          </p:cNvPr>
          <p:cNvSpPr/>
          <p:nvPr/>
        </p:nvSpPr>
        <p:spPr>
          <a:xfrm>
            <a:off x="6780628" y="2180492"/>
            <a:ext cx="4614203" cy="33012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3600" dirty="0">
                <a:solidFill>
                  <a:srgbClr val="FF0000"/>
                </a:solidFill>
                <a:latin typeface="NikoshBAN" panose="02000000000000000000" pitchFamily="2" charset="0"/>
                <a:cs typeface="NikoshBAN" panose="02000000000000000000" pitchFamily="2" charset="0"/>
              </a:rPr>
              <a:t>শাসন বিভাগের দক্ষতা ব্যাতীত দেশ সুন্দর ভাবে পরিচালিত হয়না। ব্যাখ্যা কর। </a:t>
            </a:r>
            <a:endParaRPr lang="en-US" sz="2000" dirty="0">
              <a:solidFill>
                <a:srgbClr val="FF0000"/>
              </a:solidFill>
              <a:latin typeface="NikoshBAN" panose="02000000000000000000" pitchFamily="2" charset="0"/>
              <a:cs typeface="NikoshBAN" panose="02000000000000000000" pitchFamily="2" charset="0"/>
            </a:endParaRPr>
          </a:p>
        </p:txBody>
      </p:sp>
      <p:pic>
        <p:nvPicPr>
          <p:cNvPr id="6" name="Picture 5">
            <a:extLst>
              <a:ext uri="{FF2B5EF4-FFF2-40B4-BE49-F238E27FC236}">
                <a16:creationId xmlns:a16="http://schemas.microsoft.com/office/drawing/2014/main" id="{266F1D3B-C949-42D1-92F7-5406397DDD7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51160" y="2745177"/>
            <a:ext cx="3706667" cy="2464933"/>
          </a:xfrm>
          <a:prstGeom prst="rect">
            <a:avLst/>
          </a:prstGeom>
        </p:spPr>
      </p:pic>
    </p:spTree>
    <p:extLst>
      <p:ext uri="{BB962C8B-B14F-4D97-AF65-F5344CB8AC3E}">
        <p14:creationId xmlns:p14="http://schemas.microsoft.com/office/powerpoint/2010/main" val="152651198"/>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1000"/>
                                        <p:tgtEl>
                                          <p:spTgt spid="5"/>
                                        </p:tgtEl>
                                      </p:cBhvr>
                                    </p:animEffect>
                                    <p:anim calcmode="lin" valueType="num">
                                      <p:cBhvr>
                                        <p:cTn id="14" dur="1000" fill="hold"/>
                                        <p:tgtEl>
                                          <p:spTgt spid="5"/>
                                        </p:tgtEl>
                                        <p:attrNameLst>
                                          <p:attrName>ppt_x</p:attrName>
                                        </p:attrNameLst>
                                      </p:cBhvr>
                                      <p:tavLst>
                                        <p:tav tm="0">
                                          <p:val>
                                            <p:strVal val="#ppt_x"/>
                                          </p:val>
                                        </p:tav>
                                        <p:tav tm="100000">
                                          <p:val>
                                            <p:strVal val="#ppt_x"/>
                                          </p:val>
                                        </p:tav>
                                      </p:tavLst>
                                    </p:anim>
                                    <p:anim calcmode="lin" valueType="num">
                                      <p:cBhvr>
                                        <p:cTn id="15"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2"/>
                                        </p:tgtEl>
                                        <p:attrNameLst>
                                          <p:attrName>style.visibility</p:attrName>
                                        </p:attrNameLst>
                                      </p:cBhvr>
                                      <p:to>
                                        <p:strVal val="visible"/>
                                      </p:to>
                                    </p:set>
                                    <p:anim calcmode="lin" valueType="num">
                                      <p:cBhvr additive="base">
                                        <p:cTn id="20" dur="500" fill="hold"/>
                                        <p:tgtEl>
                                          <p:spTgt spid="2"/>
                                        </p:tgtEl>
                                        <p:attrNameLst>
                                          <p:attrName>ppt_x</p:attrName>
                                        </p:attrNameLst>
                                      </p:cBhvr>
                                      <p:tavLst>
                                        <p:tav tm="0">
                                          <p:val>
                                            <p:strVal val="#ppt_x"/>
                                          </p:val>
                                        </p:tav>
                                        <p:tav tm="100000">
                                          <p:val>
                                            <p:strVal val="#ppt_x"/>
                                          </p:val>
                                        </p:tav>
                                      </p:tavLst>
                                    </p:anim>
                                    <p:anim calcmode="lin" valueType="num">
                                      <p:cBhvr additive="base">
                                        <p:cTn id="21"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A788F45-765C-4795-8BF9-5BB4129F11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 y="-218085"/>
            <a:ext cx="12313920" cy="7111288"/>
          </a:xfrm>
          <a:prstGeom prst="rect">
            <a:avLst/>
          </a:prstGeom>
        </p:spPr>
      </p:pic>
      <p:sp>
        <p:nvSpPr>
          <p:cNvPr id="2" name="Rectangle 1">
            <a:extLst>
              <a:ext uri="{FF2B5EF4-FFF2-40B4-BE49-F238E27FC236}">
                <a16:creationId xmlns:a16="http://schemas.microsoft.com/office/drawing/2014/main" id="{8217331B-0452-4E75-B77F-822D21127E51}"/>
              </a:ext>
            </a:extLst>
          </p:cNvPr>
          <p:cNvSpPr/>
          <p:nvPr/>
        </p:nvSpPr>
        <p:spPr>
          <a:xfrm>
            <a:off x="2968283" y="900333"/>
            <a:ext cx="5247249" cy="13786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6600" dirty="0">
                <a:solidFill>
                  <a:srgbClr val="FF0000"/>
                </a:solidFill>
                <a:latin typeface="NikoshBAN" panose="02000000000000000000" pitchFamily="2" charset="0"/>
                <a:cs typeface="NikoshBAN" panose="02000000000000000000" pitchFamily="2" charset="0"/>
              </a:rPr>
              <a:t>বাড়ির কাজ-</a:t>
            </a:r>
            <a:endParaRPr lang="en-US" sz="6600" dirty="0">
              <a:solidFill>
                <a:srgbClr val="FF0000"/>
              </a:solidFill>
              <a:latin typeface="NikoshBAN" panose="02000000000000000000" pitchFamily="2" charset="0"/>
              <a:cs typeface="NikoshBAN" panose="02000000000000000000" pitchFamily="2" charset="0"/>
            </a:endParaRPr>
          </a:p>
        </p:txBody>
      </p:sp>
      <p:sp>
        <p:nvSpPr>
          <p:cNvPr id="5" name="Oval 4">
            <a:extLst>
              <a:ext uri="{FF2B5EF4-FFF2-40B4-BE49-F238E27FC236}">
                <a16:creationId xmlns:a16="http://schemas.microsoft.com/office/drawing/2014/main" id="{8A376F6F-1053-4B7C-92CF-9D6578A79F24}"/>
              </a:ext>
            </a:extLst>
          </p:cNvPr>
          <p:cNvSpPr/>
          <p:nvPr/>
        </p:nvSpPr>
        <p:spPr>
          <a:xfrm>
            <a:off x="7132320" y="2053883"/>
            <a:ext cx="4107766" cy="309489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3600" dirty="0">
                <a:solidFill>
                  <a:srgbClr val="FF0000"/>
                </a:solidFill>
              </a:rPr>
              <a:t>শাসন বিভাগ একটি গুরুত্বপূর্ণ বিভাগ ব্যাখ্যা কর। </a:t>
            </a:r>
            <a:endParaRPr lang="en-US" sz="3600" dirty="0">
              <a:solidFill>
                <a:srgbClr val="FF0000"/>
              </a:solidFill>
            </a:endParaRPr>
          </a:p>
        </p:txBody>
      </p:sp>
      <p:sp>
        <p:nvSpPr>
          <p:cNvPr id="6" name="Isosceles Triangle 5">
            <a:extLst>
              <a:ext uri="{FF2B5EF4-FFF2-40B4-BE49-F238E27FC236}">
                <a16:creationId xmlns:a16="http://schemas.microsoft.com/office/drawing/2014/main" id="{E9D3E0C6-5648-406F-ACC0-7AB8A8AAE3ED}"/>
              </a:ext>
            </a:extLst>
          </p:cNvPr>
          <p:cNvSpPr/>
          <p:nvPr/>
        </p:nvSpPr>
        <p:spPr>
          <a:xfrm>
            <a:off x="1491175" y="2546252"/>
            <a:ext cx="5690121" cy="1703394"/>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7" name="Rectangle 6">
            <a:extLst>
              <a:ext uri="{FF2B5EF4-FFF2-40B4-BE49-F238E27FC236}">
                <a16:creationId xmlns:a16="http://schemas.microsoft.com/office/drawing/2014/main" id="{68508C8B-4A52-4B9A-B6B7-F64561C2E892}"/>
              </a:ext>
            </a:extLst>
          </p:cNvPr>
          <p:cNvSpPr/>
          <p:nvPr/>
        </p:nvSpPr>
        <p:spPr>
          <a:xfrm>
            <a:off x="2052370" y="4296347"/>
            <a:ext cx="4569722" cy="17268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Tree>
    <p:extLst>
      <p:ext uri="{BB962C8B-B14F-4D97-AF65-F5344CB8AC3E}">
        <p14:creationId xmlns:p14="http://schemas.microsoft.com/office/powerpoint/2010/main" val="2601924025"/>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0E14408A-4782-4269-9AF7-F7208C4E73D7}"/>
              </a:ext>
            </a:extLst>
          </p:cNvPr>
          <p:cNvGrpSpPr/>
          <p:nvPr/>
        </p:nvGrpSpPr>
        <p:grpSpPr>
          <a:xfrm>
            <a:off x="0" y="-182880"/>
            <a:ext cx="12192000" cy="7040879"/>
            <a:chOff x="0" y="-182880"/>
            <a:chExt cx="12192000" cy="7040879"/>
          </a:xfrm>
        </p:grpSpPr>
        <p:pic>
          <p:nvPicPr>
            <p:cNvPr id="3" name="Picture 2">
              <a:extLst>
                <a:ext uri="{FF2B5EF4-FFF2-40B4-BE49-F238E27FC236}">
                  <a16:creationId xmlns:a16="http://schemas.microsoft.com/office/drawing/2014/main" id="{7A788F45-765C-4795-8BF9-5BB4129F11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82880"/>
              <a:ext cx="12192000" cy="7040879"/>
            </a:xfrm>
            <a:prstGeom prst="rect">
              <a:avLst/>
            </a:prstGeom>
            <a:ln>
              <a:solidFill>
                <a:srgbClr val="FF0000"/>
              </a:solidFill>
            </a:ln>
            <a:scene3d>
              <a:camera prst="orthographicFront"/>
              <a:lightRig rig="threePt" dir="t"/>
            </a:scene3d>
            <a:sp3d>
              <a:bevelT/>
            </a:sp3d>
          </p:spPr>
        </p:pic>
        <p:sp>
          <p:nvSpPr>
            <p:cNvPr id="5" name="Rounded Rectangle 4">
              <a:extLst>
                <a:ext uri="{FF2B5EF4-FFF2-40B4-BE49-F238E27FC236}">
                  <a16:creationId xmlns:a16="http://schemas.microsoft.com/office/drawing/2014/main" id="{B3CAD566-029A-4FC7-AB0D-58B919BEA40F}"/>
                </a:ext>
              </a:extLst>
            </p:cNvPr>
            <p:cNvSpPr/>
            <p:nvPr/>
          </p:nvSpPr>
          <p:spPr>
            <a:xfrm>
              <a:off x="3124200" y="506442"/>
              <a:ext cx="4419600" cy="914400"/>
            </a:xfrm>
            <a:prstGeom prst="roundRect">
              <a:avLst/>
            </a:prstGeom>
            <a:ln>
              <a:solidFill>
                <a:srgbClr val="FF0000"/>
              </a:solidFill>
            </a:ln>
            <a:scene3d>
              <a:camera prst="orthographicFront"/>
              <a:lightRig rig="threePt" dir="t"/>
            </a:scene3d>
            <a:sp3d>
              <a:bevelT/>
            </a:sp3d>
          </p:spPr>
          <p:style>
            <a:lnRef idx="3">
              <a:schemeClr val="lt1"/>
            </a:lnRef>
            <a:fillRef idx="1">
              <a:schemeClr val="accent4"/>
            </a:fillRef>
            <a:effectRef idx="1">
              <a:schemeClr val="accent4"/>
            </a:effectRef>
            <a:fontRef idx="minor">
              <a:schemeClr val="lt1"/>
            </a:fontRef>
          </p:style>
          <p:txBody>
            <a:bodyPr rtlCol="0" anchor="ctr"/>
            <a:lstStyle/>
            <a:p>
              <a:pPr algn="ctr"/>
              <a:r>
                <a:rPr lang="bn-BD" sz="6000" dirty="0">
                  <a:solidFill>
                    <a:srgbClr val="FF0000"/>
                  </a:solidFill>
                  <a:latin typeface="NikoshBAN" panose="02000000000000000000" pitchFamily="2" charset="0"/>
                  <a:cs typeface="NikoshBAN" panose="02000000000000000000" pitchFamily="2" charset="0"/>
                </a:rPr>
                <a:t>পরিচিতি</a:t>
              </a:r>
              <a:endParaRPr lang="en-US" sz="6000" dirty="0">
                <a:solidFill>
                  <a:srgbClr val="FF0000"/>
                </a:solidFill>
                <a:latin typeface="NikoshBAN" panose="02000000000000000000" pitchFamily="2" charset="0"/>
                <a:cs typeface="NikoshBAN" panose="02000000000000000000" pitchFamily="2" charset="0"/>
              </a:endParaRPr>
            </a:p>
          </p:txBody>
        </p:sp>
        <p:sp>
          <p:nvSpPr>
            <p:cNvPr id="6" name="Rounded Rectangle 7">
              <a:extLst>
                <a:ext uri="{FF2B5EF4-FFF2-40B4-BE49-F238E27FC236}">
                  <a16:creationId xmlns:a16="http://schemas.microsoft.com/office/drawing/2014/main" id="{F0835226-7129-4745-B5EA-5E2692085593}"/>
                </a:ext>
              </a:extLst>
            </p:cNvPr>
            <p:cNvSpPr/>
            <p:nvPr/>
          </p:nvSpPr>
          <p:spPr>
            <a:xfrm>
              <a:off x="1981200" y="1878042"/>
              <a:ext cx="2590800" cy="609600"/>
            </a:xfrm>
            <a:prstGeom prst="roundRect">
              <a:avLst/>
            </a:prstGeom>
            <a:ln>
              <a:solidFill>
                <a:srgbClr val="FF0000"/>
              </a:solidFill>
            </a:ln>
            <a:scene3d>
              <a:camera prst="orthographicFront"/>
              <a:lightRig rig="threePt" dir="t"/>
            </a:scene3d>
            <a:sp3d>
              <a:bevelT/>
            </a:sp3d>
          </p:spPr>
          <p:style>
            <a:lnRef idx="3">
              <a:schemeClr val="lt1"/>
            </a:lnRef>
            <a:fillRef idx="1">
              <a:schemeClr val="accent4"/>
            </a:fillRef>
            <a:effectRef idx="1">
              <a:schemeClr val="accent4"/>
            </a:effectRef>
            <a:fontRef idx="minor">
              <a:schemeClr val="lt1"/>
            </a:fontRef>
          </p:style>
          <p:txBody>
            <a:bodyPr rtlCol="0" anchor="ctr"/>
            <a:lstStyle/>
            <a:p>
              <a:r>
                <a:rPr lang="bn-BD" sz="3200" dirty="0">
                  <a:solidFill>
                    <a:srgbClr val="FF0000"/>
                  </a:solidFill>
                  <a:latin typeface="NikoshBAN" panose="02000000000000000000" pitchFamily="2" charset="0"/>
                  <a:cs typeface="NikoshBAN" panose="02000000000000000000" pitchFamily="2" charset="0"/>
                </a:rPr>
                <a:t>শিক্ষক পরিচিতি</a:t>
              </a:r>
            </a:p>
          </p:txBody>
        </p:sp>
        <p:sp>
          <p:nvSpPr>
            <p:cNvPr id="7" name="Rounded Rectangle 5">
              <a:extLst>
                <a:ext uri="{FF2B5EF4-FFF2-40B4-BE49-F238E27FC236}">
                  <a16:creationId xmlns:a16="http://schemas.microsoft.com/office/drawing/2014/main" id="{DFC002A3-2B1E-4256-9405-F091C544DD35}"/>
                </a:ext>
              </a:extLst>
            </p:cNvPr>
            <p:cNvSpPr/>
            <p:nvPr/>
          </p:nvSpPr>
          <p:spPr>
            <a:xfrm>
              <a:off x="1149984" y="2776275"/>
              <a:ext cx="4419600" cy="2895600"/>
            </a:xfrm>
            <a:prstGeom prst="roundRect">
              <a:avLst>
                <a:gd name="adj" fmla="val 16667"/>
              </a:avLst>
            </a:prstGeom>
            <a:ln>
              <a:solidFill>
                <a:srgbClr val="FF0000"/>
              </a:solidFill>
            </a:ln>
            <a:scene3d>
              <a:camera prst="orthographicFront"/>
              <a:lightRig rig="threePt" dir="t"/>
            </a:scene3d>
            <a:sp3d>
              <a:bevelT/>
            </a:sp3d>
          </p:spPr>
          <p:style>
            <a:lnRef idx="3">
              <a:schemeClr val="lt1"/>
            </a:lnRef>
            <a:fillRef idx="1">
              <a:schemeClr val="accent4"/>
            </a:fillRef>
            <a:effectRef idx="1">
              <a:schemeClr val="accent4"/>
            </a:effectRef>
            <a:fontRef idx="minor">
              <a:schemeClr val="lt1"/>
            </a:fontRef>
          </p:style>
          <p:txBody>
            <a:bodyPr rtlCol="0" anchor="ctr"/>
            <a:lstStyle/>
            <a:p>
              <a:pPr>
                <a:buNone/>
              </a:pPr>
              <a:r>
                <a:rPr lang="bn-BD" sz="3200" dirty="0">
                  <a:solidFill>
                    <a:srgbClr val="FF0000"/>
                  </a:solidFill>
                  <a:latin typeface="NikoshBAN" panose="02000000000000000000" pitchFamily="2" charset="0"/>
                  <a:cs typeface="NikoshBAN" panose="02000000000000000000" pitchFamily="2" charset="0"/>
                </a:rPr>
                <a:t>মো: শাহ কামাল ভূঁইয়া সেলিম</a:t>
              </a:r>
            </a:p>
            <a:p>
              <a:pPr>
                <a:buNone/>
              </a:pPr>
              <a:r>
                <a:rPr lang="bn-BD" sz="3200" dirty="0">
                  <a:solidFill>
                    <a:srgbClr val="FF0000"/>
                  </a:solidFill>
                  <a:latin typeface="NikoshBAN" panose="02000000000000000000" pitchFamily="2" charset="0"/>
                  <a:cs typeface="NikoshBAN" panose="02000000000000000000" pitchFamily="2" charset="0"/>
                </a:rPr>
                <a:t>প্রভাষক- রাষ্ট্রবিজ্ঞান </a:t>
              </a:r>
            </a:p>
            <a:p>
              <a:pPr>
                <a:buNone/>
              </a:pPr>
              <a:r>
                <a:rPr lang="bn-BD" sz="3200" dirty="0">
                  <a:solidFill>
                    <a:srgbClr val="FF0000"/>
                  </a:solidFill>
                  <a:latin typeface="NikoshBAN" panose="02000000000000000000" pitchFamily="2" charset="0"/>
                  <a:cs typeface="NikoshBAN" panose="02000000000000000000" pitchFamily="2" charset="0"/>
                </a:rPr>
                <a:t>চৌমুহনী ডি</a:t>
              </a:r>
              <a:r>
                <a:rPr lang="bn-IN" sz="3200" dirty="0">
                  <a:solidFill>
                    <a:srgbClr val="FF0000"/>
                  </a:solidFill>
                  <a:latin typeface="NikoshBAN" panose="02000000000000000000" pitchFamily="2" charset="0"/>
                  <a:cs typeface="NikoshBAN" panose="02000000000000000000" pitchFamily="2" charset="0"/>
                </a:rPr>
                <a:t>.</a:t>
              </a:r>
              <a:r>
                <a:rPr lang="bn-BD" sz="3200" dirty="0">
                  <a:solidFill>
                    <a:srgbClr val="FF0000"/>
                  </a:solidFill>
                  <a:latin typeface="NikoshBAN" panose="02000000000000000000" pitchFamily="2" charset="0"/>
                  <a:cs typeface="NikoshBAN" panose="02000000000000000000" pitchFamily="2" charset="0"/>
                </a:rPr>
                <a:t>এস</a:t>
              </a:r>
              <a:r>
                <a:rPr lang="bn-IN" sz="3200" dirty="0">
                  <a:solidFill>
                    <a:srgbClr val="FF0000"/>
                  </a:solidFill>
                  <a:latin typeface="NikoshBAN" panose="02000000000000000000" pitchFamily="2" charset="0"/>
                  <a:cs typeface="NikoshBAN" panose="02000000000000000000" pitchFamily="2" charset="0"/>
                </a:rPr>
                <a:t>.</a:t>
              </a:r>
              <a:r>
                <a:rPr lang="bn-BD" sz="3200" dirty="0">
                  <a:solidFill>
                    <a:srgbClr val="FF0000"/>
                  </a:solidFill>
                  <a:latin typeface="NikoshBAN" panose="02000000000000000000" pitchFamily="2" charset="0"/>
                  <a:cs typeface="NikoshBAN" panose="02000000000000000000" pitchFamily="2" charset="0"/>
                </a:rPr>
                <a:t>আলিম মাদ্রাসা</a:t>
              </a:r>
              <a:r>
                <a:rPr lang="bn-IN" sz="3200" dirty="0">
                  <a:solidFill>
                    <a:srgbClr val="FF0000"/>
                  </a:solidFill>
                  <a:latin typeface="NikoshBAN" panose="02000000000000000000" pitchFamily="2" charset="0"/>
                  <a:cs typeface="NikoshBAN" panose="02000000000000000000" pitchFamily="2" charset="0"/>
                </a:rPr>
                <a:t>,</a:t>
              </a:r>
              <a:endParaRPr lang="bn-BD" sz="3200" dirty="0">
                <a:solidFill>
                  <a:srgbClr val="FF0000"/>
                </a:solidFill>
                <a:latin typeface="NikoshBAN" panose="02000000000000000000" pitchFamily="2" charset="0"/>
                <a:cs typeface="NikoshBAN" panose="02000000000000000000" pitchFamily="2" charset="0"/>
              </a:endParaRPr>
            </a:p>
            <a:p>
              <a:pPr>
                <a:buNone/>
              </a:pPr>
              <a:r>
                <a:rPr lang="bn-BD" sz="3200" dirty="0">
                  <a:solidFill>
                    <a:srgbClr val="FF0000"/>
                  </a:solidFill>
                  <a:latin typeface="NikoshBAN" panose="02000000000000000000" pitchFamily="2" charset="0"/>
                  <a:cs typeface="NikoshBAN" panose="02000000000000000000" pitchFamily="2" charset="0"/>
                </a:rPr>
                <a:t>কচুয়া, চাঁদপুর।</a:t>
              </a:r>
            </a:p>
          </p:txBody>
        </p:sp>
        <p:sp>
          <p:nvSpPr>
            <p:cNvPr id="9" name="Rounded Rectangle 10">
              <a:extLst>
                <a:ext uri="{FF2B5EF4-FFF2-40B4-BE49-F238E27FC236}">
                  <a16:creationId xmlns:a16="http://schemas.microsoft.com/office/drawing/2014/main" id="{7C1503A1-0D5A-4BA7-BD12-57FA1595BA91}"/>
                </a:ext>
              </a:extLst>
            </p:cNvPr>
            <p:cNvSpPr/>
            <p:nvPr/>
          </p:nvSpPr>
          <p:spPr>
            <a:xfrm>
              <a:off x="6096000" y="1954242"/>
              <a:ext cx="2590800" cy="609600"/>
            </a:xfrm>
            <a:prstGeom prst="roundRect">
              <a:avLst/>
            </a:prstGeom>
            <a:ln>
              <a:solidFill>
                <a:srgbClr val="FF0000"/>
              </a:solidFill>
            </a:ln>
            <a:scene3d>
              <a:camera prst="orthographicFront"/>
              <a:lightRig rig="threePt" dir="t"/>
            </a:scene3d>
            <a:sp3d>
              <a:bevelT/>
            </a:sp3d>
          </p:spPr>
          <p:style>
            <a:lnRef idx="3">
              <a:schemeClr val="lt1"/>
            </a:lnRef>
            <a:fillRef idx="1">
              <a:schemeClr val="accent4"/>
            </a:fillRef>
            <a:effectRef idx="1">
              <a:schemeClr val="accent4"/>
            </a:effectRef>
            <a:fontRef idx="minor">
              <a:schemeClr val="lt1"/>
            </a:fontRef>
          </p:style>
          <p:txBody>
            <a:bodyPr rtlCol="0" anchor="ctr"/>
            <a:lstStyle/>
            <a:p>
              <a:r>
                <a:rPr lang="bn-BD" sz="3200" dirty="0">
                  <a:solidFill>
                    <a:srgbClr val="FF0000"/>
                  </a:solidFill>
                  <a:latin typeface="NikoshBAN" panose="02000000000000000000" pitchFamily="2" charset="0"/>
                  <a:cs typeface="NikoshBAN" panose="02000000000000000000" pitchFamily="2" charset="0"/>
                </a:rPr>
                <a:t> পাঠ পরিচিতি</a:t>
              </a:r>
            </a:p>
          </p:txBody>
        </p:sp>
        <p:sp>
          <p:nvSpPr>
            <p:cNvPr id="10" name="Rounded Rectangle 6">
              <a:extLst>
                <a:ext uri="{FF2B5EF4-FFF2-40B4-BE49-F238E27FC236}">
                  <a16:creationId xmlns:a16="http://schemas.microsoft.com/office/drawing/2014/main" id="{B57D6530-88FE-4BAD-BF8F-5443E665F951}"/>
                </a:ext>
              </a:extLst>
            </p:cNvPr>
            <p:cNvSpPr/>
            <p:nvPr/>
          </p:nvSpPr>
          <p:spPr>
            <a:xfrm>
              <a:off x="6086621" y="3021042"/>
              <a:ext cx="3962400" cy="2667000"/>
            </a:xfrm>
            <a:prstGeom prst="roundRect">
              <a:avLst/>
            </a:prstGeom>
            <a:ln>
              <a:solidFill>
                <a:srgbClr val="FF0000"/>
              </a:solidFill>
            </a:ln>
            <a:scene3d>
              <a:camera prst="orthographicFront"/>
              <a:lightRig rig="threePt" dir="t"/>
            </a:scene3d>
            <a:sp3d>
              <a:bevelT/>
            </a:sp3d>
          </p:spPr>
          <p:style>
            <a:lnRef idx="3">
              <a:schemeClr val="lt1"/>
            </a:lnRef>
            <a:fillRef idx="1">
              <a:schemeClr val="accent4"/>
            </a:fillRef>
            <a:effectRef idx="1">
              <a:schemeClr val="accent4"/>
            </a:effectRef>
            <a:fontRef idx="minor">
              <a:schemeClr val="lt1"/>
            </a:fontRef>
          </p:style>
          <p:txBody>
            <a:bodyPr rtlCol="0" anchor="ctr"/>
            <a:lstStyle/>
            <a:p>
              <a:r>
                <a:rPr lang="bn-BD" sz="3200" dirty="0">
                  <a:solidFill>
                    <a:srgbClr val="FF0000"/>
                  </a:solidFill>
                  <a:latin typeface="NikoshBAN" panose="02000000000000000000" pitchFamily="2" charset="0"/>
                  <a:cs typeface="NikoshBAN" pitchFamily="2" charset="0"/>
                </a:rPr>
                <a:t>শ্রেণিঃ</a:t>
              </a:r>
              <a:r>
                <a:rPr lang="en-US" sz="3200" dirty="0">
                  <a:solidFill>
                    <a:srgbClr val="FF0000"/>
                  </a:solidFill>
                  <a:latin typeface="NikoshBAN" panose="02000000000000000000" pitchFamily="2" charset="0"/>
                  <a:cs typeface="NikoshBAN" pitchFamily="2" charset="0"/>
                </a:rPr>
                <a:t> </a:t>
              </a:r>
              <a:r>
                <a:rPr lang="bn-IN" sz="3200" dirty="0">
                  <a:solidFill>
                    <a:srgbClr val="FF0000"/>
                  </a:solidFill>
                  <a:latin typeface="NikoshBAN" panose="02000000000000000000" pitchFamily="2" charset="0"/>
                  <a:cs typeface="NikoshBAN" pitchFamily="2" charset="0"/>
                </a:rPr>
                <a:t>১ম বর্ষ</a:t>
              </a:r>
              <a:endParaRPr lang="bn-BD" sz="3200" dirty="0">
                <a:solidFill>
                  <a:srgbClr val="FF0000"/>
                </a:solidFill>
                <a:latin typeface="NikoshBAN" pitchFamily="2" charset="0"/>
                <a:cs typeface="NikoshBAN" pitchFamily="2" charset="0"/>
              </a:endParaRPr>
            </a:p>
            <a:p>
              <a:r>
                <a:rPr lang="bn-BD" sz="3200" dirty="0">
                  <a:solidFill>
                    <a:srgbClr val="FF0000"/>
                  </a:solidFill>
                  <a:latin typeface="NikoshBAN" pitchFamily="2" charset="0"/>
                  <a:cs typeface="NikoshBAN" pitchFamily="2" charset="0"/>
                </a:rPr>
                <a:t>বিষয়ঃ  পৌরনীতি</a:t>
              </a:r>
            </a:p>
            <a:p>
              <a:r>
                <a:rPr lang="bn-BD" sz="3200" dirty="0">
                  <a:solidFill>
                    <a:srgbClr val="FF0000"/>
                  </a:solidFill>
                  <a:latin typeface="NikoshBAN" pitchFamily="2" charset="0"/>
                  <a:cs typeface="NikoshBAN" pitchFamily="2" charset="0"/>
                </a:rPr>
                <a:t>অধ্যয় ঃ </a:t>
              </a:r>
              <a:r>
                <a:rPr lang="bn-IN" sz="3200" dirty="0">
                  <a:solidFill>
                    <a:srgbClr val="FF0000"/>
                  </a:solidFill>
                  <a:latin typeface="NikoshBAN" panose="02000000000000000000" pitchFamily="2" charset="0"/>
                  <a:cs typeface="NikoshBAN" pitchFamily="2" charset="0"/>
                </a:rPr>
                <a:t>২য়</a:t>
              </a:r>
              <a:endParaRPr lang="bn-BD" sz="3200" dirty="0">
                <a:solidFill>
                  <a:srgbClr val="FF0000"/>
                </a:solidFill>
                <a:latin typeface="NikoshBAN" pitchFamily="2" charset="0"/>
                <a:cs typeface="NikoshBAN" pitchFamily="2" charset="0"/>
              </a:endParaRPr>
            </a:p>
            <a:p>
              <a:r>
                <a:rPr lang="bn-BD" sz="3200" dirty="0">
                  <a:solidFill>
                    <a:srgbClr val="FF0000"/>
                  </a:solidFill>
                  <a:latin typeface="NikoshBAN" pitchFamily="2" charset="0"/>
                  <a:cs typeface="NikoshBAN" pitchFamily="2" charset="0"/>
                </a:rPr>
                <a:t>ছাএ সংখ্যা ৫০ জন</a:t>
              </a:r>
            </a:p>
            <a:p>
              <a:r>
                <a:rPr lang="bn-IN" sz="3200" dirty="0">
                  <a:solidFill>
                    <a:srgbClr val="FF0000"/>
                  </a:solidFill>
                  <a:latin typeface="NikoshBAN" pitchFamily="2" charset="0"/>
                  <a:cs typeface="NikoshBAN" pitchFamily="2" charset="0"/>
                </a:rPr>
                <a:t> সময়ঃ ৫০ মিঃ </a:t>
              </a:r>
              <a:endParaRPr lang="bn-BD" sz="3200" dirty="0">
                <a:solidFill>
                  <a:srgbClr val="FF0000"/>
                </a:solidFill>
                <a:latin typeface="NikoshBAN" pitchFamily="2" charset="0"/>
                <a:cs typeface="NikoshBAN" pitchFamily="2" charset="0"/>
              </a:endParaRPr>
            </a:p>
          </p:txBody>
        </p:sp>
      </p:grpSp>
      <p:pic>
        <p:nvPicPr>
          <p:cNvPr id="12" name="Picture 11">
            <a:extLst>
              <a:ext uri="{FF2B5EF4-FFF2-40B4-BE49-F238E27FC236}">
                <a16:creationId xmlns:a16="http://schemas.microsoft.com/office/drawing/2014/main" id="{4295DB8B-2921-4093-BF75-B6D7A217075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9284" y="161146"/>
            <a:ext cx="1961347" cy="2615129"/>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extLst>
      <p:ext uri="{BB962C8B-B14F-4D97-AF65-F5344CB8AC3E}">
        <p14:creationId xmlns:p14="http://schemas.microsoft.com/office/powerpoint/2010/main" val="388406526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2667000" y="5410200"/>
            <a:ext cx="7315200" cy="1295400"/>
          </a:xfrm>
          <a:prstGeom prst="roundRect">
            <a:avLst>
              <a:gd name="adj" fmla="val 14604"/>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11500" dirty="0">
                <a:latin typeface="NikoshBAN" pitchFamily="2" charset="0"/>
                <a:cs typeface="NikoshBAN" pitchFamily="2" charset="0"/>
              </a:rPr>
              <a:t>ধন্যবাদ</a:t>
            </a:r>
            <a:endParaRPr lang="en-US" sz="11500" dirty="0">
              <a:latin typeface="NikoshBAN" pitchFamily="2" charset="0"/>
              <a:cs typeface="NikoshBAN" pitchFamily="2" charset="0"/>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1744" y="279009"/>
            <a:ext cx="7160456" cy="5029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anim calcmode="lin" valueType="num">
                                      <p:cBhvr>
                                        <p:cTn id="8" dur="2000" fill="hold"/>
                                        <p:tgtEl>
                                          <p:spTgt spid="5"/>
                                        </p:tgtEl>
                                        <p:attrNameLst>
                                          <p:attrName>ppt_w</p:attrName>
                                        </p:attrNameLst>
                                      </p:cBhvr>
                                      <p:tavLst>
                                        <p:tav tm="0" fmla="#ppt_w*sin(2.5*pi*$)">
                                          <p:val>
                                            <p:fltVal val="0"/>
                                          </p:val>
                                        </p:tav>
                                        <p:tav tm="100000">
                                          <p:val>
                                            <p:fltVal val="1"/>
                                          </p:val>
                                        </p:tav>
                                      </p:tavLst>
                                    </p:anim>
                                    <p:anim calcmode="lin" valueType="num">
                                      <p:cBhvr>
                                        <p:cTn id="9" dur="2000" fill="hold"/>
                                        <p:tgtEl>
                                          <p:spTgt spid="5"/>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A788F45-765C-4795-8BF9-5BB4129F11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82880"/>
            <a:ext cx="12192000" cy="7040879"/>
          </a:xfrm>
          <a:prstGeom prst="rect">
            <a:avLst/>
          </a:prstGeom>
        </p:spPr>
      </p:pic>
      <p:pic>
        <p:nvPicPr>
          <p:cNvPr id="4" name="Picture 3" descr="Picture3.jpg">
            <a:extLst>
              <a:ext uri="{FF2B5EF4-FFF2-40B4-BE49-F238E27FC236}">
                <a16:creationId xmlns:a16="http://schemas.microsoft.com/office/drawing/2014/main" id="{D242091C-F3F5-4B4E-BD03-510A0AD39658}"/>
              </a:ext>
            </a:extLst>
          </p:cNvPr>
          <p:cNvPicPr>
            <a:picLocks noChangeAspect="1"/>
          </p:cNvPicPr>
          <p:nvPr/>
        </p:nvPicPr>
        <p:blipFill rotWithShape="1">
          <a:blip r:embed="rId3"/>
          <a:srcRect l="-389" t="-355" r="389" b="24429"/>
          <a:stretch/>
        </p:blipFill>
        <p:spPr>
          <a:xfrm>
            <a:off x="2552114" y="2011680"/>
            <a:ext cx="6781800" cy="3953022"/>
          </a:xfrm>
          <a:prstGeom prst="rect">
            <a:avLst/>
          </a:prstGeom>
        </p:spPr>
      </p:pic>
      <p:sp>
        <p:nvSpPr>
          <p:cNvPr id="2" name="Rectangle 1">
            <a:extLst>
              <a:ext uri="{FF2B5EF4-FFF2-40B4-BE49-F238E27FC236}">
                <a16:creationId xmlns:a16="http://schemas.microsoft.com/office/drawing/2014/main" id="{C421E943-9609-4190-8FD0-D9F715532E15}"/>
              </a:ext>
            </a:extLst>
          </p:cNvPr>
          <p:cNvSpPr/>
          <p:nvPr/>
        </p:nvSpPr>
        <p:spPr>
          <a:xfrm>
            <a:off x="3545057" y="590843"/>
            <a:ext cx="4628271" cy="1181685"/>
          </a:xfrm>
          <a:prstGeom prst="rect">
            <a:avLst/>
          </a:prstGeom>
          <a:ln>
            <a:solidFill>
              <a:srgbClr val="FF0000"/>
            </a:solidFill>
          </a:ln>
          <a:scene3d>
            <a:camera prst="orthographicFront"/>
            <a:lightRig rig="threePt" dir="t"/>
          </a:scene3d>
          <a:sp3d>
            <a:bevelT prst="relaxedInset"/>
          </a:sp3d>
        </p:spPr>
        <p:style>
          <a:lnRef idx="1">
            <a:schemeClr val="accent3"/>
          </a:lnRef>
          <a:fillRef idx="3">
            <a:schemeClr val="accent3"/>
          </a:fillRef>
          <a:effectRef idx="2">
            <a:schemeClr val="accent3"/>
          </a:effectRef>
          <a:fontRef idx="minor">
            <a:schemeClr val="lt1"/>
          </a:fontRef>
        </p:style>
        <p:txBody>
          <a:bodyPr rtlCol="0" anchor="ctr"/>
          <a:lstStyle/>
          <a:p>
            <a:pPr algn="ctr"/>
            <a:r>
              <a:rPr lang="bn-IN" sz="6000" dirty="0">
                <a:solidFill>
                  <a:srgbClr val="FF0000"/>
                </a:solidFill>
                <a:latin typeface="NikoshBAN" panose="02000000000000000000" pitchFamily="2" charset="0"/>
                <a:cs typeface="NikoshBAN" panose="02000000000000000000" pitchFamily="2" charset="0"/>
              </a:rPr>
              <a:t>শাসন বিভাগ</a:t>
            </a:r>
            <a:endParaRPr lang="en-US" dirty="0">
              <a:solidFill>
                <a:srgbClr val="FF0000"/>
              </a:solidFill>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254619231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prestig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amond(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A788F45-765C-4795-8BF9-5BB4129F11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82880"/>
            <a:ext cx="12192000" cy="7040879"/>
          </a:xfrm>
          <a:prstGeom prst="rect">
            <a:avLst/>
          </a:prstGeom>
        </p:spPr>
      </p:pic>
      <p:sp>
        <p:nvSpPr>
          <p:cNvPr id="2" name="Oval 1">
            <a:extLst>
              <a:ext uri="{FF2B5EF4-FFF2-40B4-BE49-F238E27FC236}">
                <a16:creationId xmlns:a16="http://schemas.microsoft.com/office/drawing/2014/main" id="{9A16140F-E532-4C03-B950-F303C30A9C85}"/>
              </a:ext>
            </a:extLst>
          </p:cNvPr>
          <p:cNvSpPr/>
          <p:nvPr/>
        </p:nvSpPr>
        <p:spPr>
          <a:xfrm>
            <a:off x="4220308" y="604911"/>
            <a:ext cx="3432516" cy="914400"/>
          </a:xfrm>
          <a:prstGeom prst="ellipse">
            <a:avLst/>
          </a:prstGeom>
          <a:ln>
            <a:solidFill>
              <a:schemeClr val="accent6"/>
            </a:solidFill>
          </a:ln>
          <a:scene3d>
            <a:camera prst="orthographicFront"/>
            <a:lightRig rig="threePt" dir="t"/>
          </a:scene3d>
          <a:sp3d>
            <a:bevelT w="139700" h="139700" prst="divot"/>
          </a:sp3d>
        </p:spPr>
        <p:style>
          <a:lnRef idx="1">
            <a:schemeClr val="accent2"/>
          </a:lnRef>
          <a:fillRef idx="2">
            <a:schemeClr val="accent2"/>
          </a:fillRef>
          <a:effectRef idx="1">
            <a:schemeClr val="accent2"/>
          </a:effectRef>
          <a:fontRef idx="minor">
            <a:schemeClr val="dk1"/>
          </a:fontRef>
        </p:style>
        <p:txBody>
          <a:bodyPr rtlCol="0" anchor="ctr"/>
          <a:lstStyle/>
          <a:p>
            <a:pPr algn="ctr"/>
            <a:r>
              <a:rPr lang="bn-IN" sz="4400" dirty="0">
                <a:solidFill>
                  <a:srgbClr val="7030A0"/>
                </a:solidFill>
                <a:latin typeface="NikoshBAN" panose="02000000000000000000" pitchFamily="2" charset="0"/>
                <a:cs typeface="NikoshBAN" panose="02000000000000000000" pitchFamily="2" charset="0"/>
              </a:rPr>
              <a:t>শিখন ফল</a:t>
            </a:r>
            <a:endParaRPr lang="en-US" dirty="0">
              <a:solidFill>
                <a:srgbClr val="7030A0"/>
              </a:solidFill>
              <a:latin typeface="NikoshBAN" panose="02000000000000000000" pitchFamily="2" charset="0"/>
              <a:cs typeface="NikoshBAN" panose="02000000000000000000" pitchFamily="2" charset="0"/>
            </a:endParaRPr>
          </a:p>
        </p:txBody>
      </p:sp>
      <p:sp>
        <p:nvSpPr>
          <p:cNvPr id="4" name="Rectangle: Rounded Corners 3">
            <a:extLst>
              <a:ext uri="{FF2B5EF4-FFF2-40B4-BE49-F238E27FC236}">
                <a16:creationId xmlns:a16="http://schemas.microsoft.com/office/drawing/2014/main" id="{FC08DEAB-65F1-4A2C-95A6-5076D79A8E2F}"/>
              </a:ext>
            </a:extLst>
          </p:cNvPr>
          <p:cNvSpPr/>
          <p:nvPr/>
        </p:nvSpPr>
        <p:spPr>
          <a:xfrm>
            <a:off x="2124221" y="1842868"/>
            <a:ext cx="7624690" cy="3770142"/>
          </a:xfrm>
          <a:prstGeom prst="roundRect">
            <a:avLst/>
          </a:prstGeom>
          <a:ln>
            <a:solidFill>
              <a:srgbClr val="002060"/>
            </a:solidFill>
          </a:ln>
          <a:effectLst>
            <a:glow rad="228600">
              <a:schemeClr val="accent2">
                <a:satMod val="175000"/>
                <a:alpha val="40000"/>
              </a:schemeClr>
            </a:glow>
          </a:effectLst>
        </p:spPr>
        <p:style>
          <a:lnRef idx="3">
            <a:schemeClr val="lt1"/>
          </a:lnRef>
          <a:fillRef idx="1">
            <a:schemeClr val="accent4"/>
          </a:fillRef>
          <a:effectRef idx="1">
            <a:schemeClr val="accent4"/>
          </a:effectRef>
          <a:fontRef idx="minor">
            <a:schemeClr val="lt1"/>
          </a:fontRef>
        </p:style>
        <p:txBody>
          <a:bodyPr rtlCol="0" anchor="ctr"/>
          <a:lstStyle/>
          <a:p>
            <a:r>
              <a:rPr lang="bn-IN" sz="3600" dirty="0">
                <a:solidFill>
                  <a:srgbClr val="FF0000"/>
                </a:solidFill>
                <a:latin typeface="NikoshBAN" panose="02000000000000000000" pitchFamily="2" charset="0"/>
                <a:cs typeface="NikoshBAN" panose="02000000000000000000" pitchFamily="2" charset="0"/>
              </a:rPr>
              <a:t>০১) শাসন বিভাগ কী বলতে পারবে।</a:t>
            </a:r>
          </a:p>
          <a:p>
            <a:r>
              <a:rPr lang="bn-IN" sz="3600" dirty="0">
                <a:solidFill>
                  <a:srgbClr val="FF0000"/>
                </a:solidFill>
                <a:latin typeface="NikoshBAN" panose="02000000000000000000" pitchFamily="2" charset="0"/>
                <a:cs typeface="NikoshBAN" panose="02000000000000000000" pitchFamily="2" charset="0"/>
              </a:rPr>
              <a:t>০২) শাসন বিভাগ সম্পর্কে ধারণা লাভ করতে পারবে।</a:t>
            </a:r>
          </a:p>
          <a:p>
            <a:r>
              <a:rPr lang="bn-IN" sz="3600" dirty="0">
                <a:solidFill>
                  <a:srgbClr val="FF0000"/>
                </a:solidFill>
                <a:latin typeface="NikoshBAN" panose="02000000000000000000" pitchFamily="2" charset="0"/>
                <a:cs typeface="NikoshBAN" panose="02000000000000000000" pitchFamily="2" charset="0"/>
              </a:rPr>
              <a:t>০৩) শাসন বিভাগ কাদের নিয়ে গঠিত ব্যাখ্যা করতে পারবে।</a:t>
            </a:r>
          </a:p>
          <a:p>
            <a:r>
              <a:rPr lang="bn-IN" sz="3600" dirty="0">
                <a:solidFill>
                  <a:srgbClr val="FF0000"/>
                </a:solidFill>
                <a:latin typeface="NikoshBAN" panose="02000000000000000000" pitchFamily="2" charset="0"/>
                <a:cs typeface="NikoshBAN" panose="02000000000000000000" pitchFamily="2" charset="0"/>
              </a:rPr>
              <a:t>০৪) শাসন বিভাগের কার্যাবলি বর্ননা করতে পারবে।</a:t>
            </a:r>
            <a:endParaRPr lang="en-US" sz="3600" dirty="0">
              <a:solidFill>
                <a:srgbClr val="FF0000"/>
              </a:solidFill>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226855519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airplane"/>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7F8204D0-ED1F-4708-AE03-2B12EB3A7F5D}"/>
              </a:ext>
            </a:extLst>
          </p:cNvPr>
          <p:cNvGrpSpPr/>
          <p:nvPr/>
        </p:nvGrpSpPr>
        <p:grpSpPr>
          <a:xfrm>
            <a:off x="-168813" y="-112539"/>
            <a:ext cx="12192000" cy="7040879"/>
            <a:chOff x="-168813" y="-112539"/>
            <a:chExt cx="12192000" cy="7040879"/>
          </a:xfrm>
        </p:grpSpPr>
        <p:pic>
          <p:nvPicPr>
            <p:cNvPr id="3" name="Picture 2">
              <a:extLst>
                <a:ext uri="{FF2B5EF4-FFF2-40B4-BE49-F238E27FC236}">
                  <a16:creationId xmlns:a16="http://schemas.microsoft.com/office/drawing/2014/main" id="{7A788F45-765C-4795-8BF9-5BB4129F11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8813" y="-112539"/>
              <a:ext cx="12192000" cy="7040879"/>
            </a:xfrm>
            <a:prstGeom prst="rect">
              <a:avLst/>
            </a:prstGeom>
          </p:spPr>
        </p:pic>
        <p:sp>
          <p:nvSpPr>
            <p:cNvPr id="2" name="Rectangle: Rounded Corners 1">
              <a:extLst>
                <a:ext uri="{FF2B5EF4-FFF2-40B4-BE49-F238E27FC236}">
                  <a16:creationId xmlns:a16="http://schemas.microsoft.com/office/drawing/2014/main" id="{8E488454-09AD-45E0-B1A2-987A8E48B898}"/>
                </a:ext>
              </a:extLst>
            </p:cNvPr>
            <p:cNvSpPr/>
            <p:nvPr/>
          </p:nvSpPr>
          <p:spPr>
            <a:xfrm>
              <a:off x="3995225" y="520506"/>
              <a:ext cx="3699803" cy="920844"/>
            </a:xfrm>
            <a:prstGeom prst="roundRect">
              <a:avLst/>
            </a:prstGeom>
            <a:ln>
              <a:solidFill>
                <a:srgbClr val="FFFF00"/>
              </a:solidFill>
            </a:ln>
            <a:scene3d>
              <a:camera prst="orthographicFront"/>
              <a:lightRig rig="threePt" dir="t"/>
            </a:scene3d>
            <a:sp3d>
              <a:bevelT w="152400" h="50800" prst="softRound"/>
            </a:sp3d>
          </p:spPr>
          <p:style>
            <a:lnRef idx="1">
              <a:schemeClr val="accent2"/>
            </a:lnRef>
            <a:fillRef idx="2">
              <a:schemeClr val="accent2"/>
            </a:fillRef>
            <a:effectRef idx="1">
              <a:schemeClr val="accent2"/>
            </a:effectRef>
            <a:fontRef idx="minor">
              <a:schemeClr val="dk1"/>
            </a:fontRef>
          </p:style>
          <p:txBody>
            <a:bodyPr rtlCol="0" anchor="ctr"/>
            <a:lstStyle/>
            <a:p>
              <a:pPr algn="ctr"/>
              <a:r>
                <a:rPr lang="bn-IN" sz="4000" dirty="0">
                  <a:solidFill>
                    <a:srgbClr val="FF0000"/>
                  </a:solidFill>
                  <a:latin typeface="NikoshBAN" panose="02000000000000000000" pitchFamily="2" charset="0"/>
                  <a:cs typeface="NikoshBAN" panose="02000000000000000000" pitchFamily="2" charset="0"/>
                </a:rPr>
                <a:t>শাসন বিভাগের সংজ্ঞা </a:t>
              </a:r>
              <a:endParaRPr lang="en-US" sz="4000" dirty="0">
                <a:solidFill>
                  <a:srgbClr val="FF0000"/>
                </a:solidFill>
                <a:latin typeface="NikoshBAN" panose="02000000000000000000" pitchFamily="2" charset="0"/>
                <a:cs typeface="NikoshBAN" panose="02000000000000000000" pitchFamily="2" charset="0"/>
              </a:endParaRPr>
            </a:p>
          </p:txBody>
        </p:sp>
        <p:sp>
          <p:nvSpPr>
            <p:cNvPr id="4" name="Rectangle: Rounded Corners 3">
              <a:extLst>
                <a:ext uri="{FF2B5EF4-FFF2-40B4-BE49-F238E27FC236}">
                  <a16:creationId xmlns:a16="http://schemas.microsoft.com/office/drawing/2014/main" id="{E99AD13A-42EF-4012-980B-E10F9B323273}"/>
                </a:ext>
              </a:extLst>
            </p:cNvPr>
            <p:cNvSpPr/>
            <p:nvPr/>
          </p:nvSpPr>
          <p:spPr>
            <a:xfrm>
              <a:off x="1390357" y="1533383"/>
              <a:ext cx="9411286" cy="1153842"/>
            </a:xfrm>
            <a:prstGeom prst="roundRect">
              <a:avLst/>
            </a:prstGeom>
            <a:ln>
              <a:solidFill>
                <a:srgbClr val="002060"/>
              </a:solidFill>
            </a:ln>
            <a:scene3d>
              <a:camera prst="orthographicFront"/>
              <a:lightRig rig="threePt" dir="t"/>
            </a:scene3d>
            <a:sp3d>
              <a:bevelT w="139700" prst="cross"/>
            </a:sp3d>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bn-IN" sz="4000" dirty="0">
                  <a:solidFill>
                    <a:srgbClr val="002060"/>
                  </a:solidFill>
                  <a:latin typeface="NikoshBAN" panose="02000000000000000000" pitchFamily="2" charset="0"/>
                  <a:cs typeface="NikoshBAN" panose="02000000000000000000" pitchFamily="2" charset="0"/>
                </a:rPr>
                <a:t>সাধারণ অর্থে শাসন বিভাগ বলতে সরকারের সেই বিভাকে বুযায় যা সরকারের প্রনীত আইনকে কার্যকর করে।</a:t>
              </a:r>
              <a:endParaRPr lang="en-US" sz="4000" dirty="0">
                <a:solidFill>
                  <a:srgbClr val="002060"/>
                </a:solidFill>
                <a:latin typeface="NikoshBAN" panose="02000000000000000000" pitchFamily="2" charset="0"/>
                <a:cs typeface="NikoshBAN" panose="02000000000000000000" pitchFamily="2" charset="0"/>
              </a:endParaRPr>
            </a:p>
          </p:txBody>
        </p:sp>
        <p:sp>
          <p:nvSpPr>
            <p:cNvPr id="5" name="Rectangle: Rounded Corners 4">
              <a:extLst>
                <a:ext uri="{FF2B5EF4-FFF2-40B4-BE49-F238E27FC236}">
                  <a16:creationId xmlns:a16="http://schemas.microsoft.com/office/drawing/2014/main" id="{00E19D94-FFB0-43E7-8BF0-2E9FF4B05177}"/>
                </a:ext>
              </a:extLst>
            </p:cNvPr>
            <p:cNvSpPr/>
            <p:nvPr/>
          </p:nvSpPr>
          <p:spPr>
            <a:xfrm>
              <a:off x="1266092" y="2779258"/>
              <a:ext cx="9535551" cy="1286305"/>
            </a:xfrm>
            <a:prstGeom prst="roundRect">
              <a:avLst/>
            </a:prstGeom>
            <a:ln/>
          </p:spPr>
          <p:style>
            <a:lnRef idx="2">
              <a:schemeClr val="accent1"/>
            </a:lnRef>
            <a:fillRef idx="1">
              <a:schemeClr val="lt1"/>
            </a:fillRef>
            <a:effectRef idx="0">
              <a:schemeClr val="accent1"/>
            </a:effectRef>
            <a:fontRef idx="minor">
              <a:schemeClr val="dk1"/>
            </a:fontRef>
          </p:style>
          <p:txBody>
            <a:bodyPr rtlCol="0" anchor="ctr"/>
            <a:lstStyle/>
            <a:p>
              <a:r>
                <a:rPr lang="bn-IN" sz="2800" dirty="0">
                  <a:solidFill>
                    <a:srgbClr val="FF0000"/>
                  </a:solidFill>
                  <a:latin typeface="NikoshBAN" panose="02000000000000000000" pitchFamily="2" charset="0"/>
                  <a:cs typeface="NikoshBAN" panose="02000000000000000000" pitchFamily="2" charset="0"/>
                </a:rPr>
                <a:t>ব্যাপক অর্থে আইবিন বিভাগ ও শাসন ভাগের সাথে সম্পর্কিত ছাড়া সরকারি কাজে নিযুক্ত অন্যান্য সকল কর্মচারিকে নিয়ে যে বিভাগ গঠিত হয়, তাকে শাসন বিভাগ বলে।</a:t>
              </a:r>
              <a:endParaRPr lang="en-US" sz="2800" dirty="0">
                <a:solidFill>
                  <a:srgbClr val="FF0000"/>
                </a:solidFill>
                <a:latin typeface="NikoshBAN" panose="02000000000000000000" pitchFamily="2" charset="0"/>
                <a:cs typeface="NikoshBAN" panose="02000000000000000000" pitchFamily="2" charset="0"/>
              </a:endParaRPr>
            </a:p>
          </p:txBody>
        </p:sp>
        <p:sp>
          <p:nvSpPr>
            <p:cNvPr id="6" name="Rectangle: Rounded Corners 5">
              <a:extLst>
                <a:ext uri="{FF2B5EF4-FFF2-40B4-BE49-F238E27FC236}">
                  <a16:creationId xmlns:a16="http://schemas.microsoft.com/office/drawing/2014/main" id="{FB622382-9E31-4B80-A309-4987E444D836}"/>
                </a:ext>
              </a:extLst>
            </p:cNvPr>
            <p:cNvSpPr/>
            <p:nvPr/>
          </p:nvSpPr>
          <p:spPr>
            <a:xfrm>
              <a:off x="1439595" y="4228525"/>
              <a:ext cx="9362048" cy="1420837"/>
            </a:xfrm>
            <a:prstGeom prst="roundRect">
              <a:avLst/>
            </a:prstGeom>
            <a:ln>
              <a:solidFill>
                <a:schemeClr val="accent4"/>
              </a:solidFill>
            </a:ln>
            <a:scene3d>
              <a:camera prst="orthographicFront"/>
              <a:lightRig rig="threePt" dir="t"/>
            </a:scene3d>
            <a:sp3d>
              <a:bevelT prst="angle"/>
            </a:sp3d>
          </p:spPr>
          <p:style>
            <a:lnRef idx="1">
              <a:schemeClr val="accent6"/>
            </a:lnRef>
            <a:fillRef idx="3">
              <a:schemeClr val="accent6"/>
            </a:fillRef>
            <a:effectRef idx="2">
              <a:schemeClr val="accent6"/>
            </a:effectRef>
            <a:fontRef idx="minor">
              <a:schemeClr val="lt1"/>
            </a:fontRef>
          </p:style>
          <p:txBody>
            <a:bodyPr rtlCol="0" anchor="ctr"/>
            <a:lstStyle/>
            <a:p>
              <a:r>
                <a:rPr lang="bn-IN" sz="4000" dirty="0">
                  <a:solidFill>
                    <a:schemeClr val="tx1"/>
                  </a:solidFill>
                  <a:latin typeface="NikoshBAN" panose="02000000000000000000" pitchFamily="2" charset="0"/>
                  <a:cs typeface="NikoshBAN" panose="02000000000000000000" pitchFamily="2" charset="0"/>
                </a:rPr>
                <a:t>সংকীর্ণ অর্থে যারা রাষ্ট্রীয় নীতি ও কার্যক্রম নির্ধরনের দায়িত্ব পালন করেন তাদের সমন্বয়ে  শাসন বিভাগ গঠিত হয়।</a:t>
              </a:r>
              <a:endParaRPr lang="en-US" sz="4000" dirty="0">
                <a:solidFill>
                  <a:schemeClr val="tx1"/>
                </a:solidFill>
                <a:latin typeface="NikoshBAN" panose="02000000000000000000" pitchFamily="2" charset="0"/>
                <a:cs typeface="NikoshBAN" panose="02000000000000000000" pitchFamily="2" charset="0"/>
              </a:endParaRPr>
            </a:p>
          </p:txBody>
        </p:sp>
      </p:grpSp>
    </p:spTree>
    <p:extLst>
      <p:ext uri="{BB962C8B-B14F-4D97-AF65-F5344CB8AC3E}">
        <p14:creationId xmlns:p14="http://schemas.microsoft.com/office/powerpoint/2010/main" val="1642965025"/>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A788F45-765C-4795-8BF9-5BB4129F11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82880"/>
            <a:ext cx="12192000" cy="7040879"/>
          </a:xfrm>
          <a:prstGeom prst="rect">
            <a:avLst/>
          </a:prstGeom>
        </p:spPr>
      </p:pic>
      <p:sp>
        <p:nvSpPr>
          <p:cNvPr id="2" name="Rectangle 1">
            <a:extLst>
              <a:ext uri="{FF2B5EF4-FFF2-40B4-BE49-F238E27FC236}">
                <a16:creationId xmlns:a16="http://schemas.microsoft.com/office/drawing/2014/main" id="{7657AED0-D7B2-47B8-85B2-A1B79B1950D9}"/>
              </a:ext>
            </a:extLst>
          </p:cNvPr>
          <p:cNvSpPr/>
          <p:nvPr/>
        </p:nvSpPr>
        <p:spPr>
          <a:xfrm>
            <a:off x="4051496" y="562708"/>
            <a:ext cx="4037428" cy="111134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6600" dirty="0">
                <a:latin typeface="NikoshBAN" panose="02000000000000000000" pitchFamily="2" charset="0"/>
                <a:cs typeface="NikoshBAN" panose="02000000000000000000" pitchFamily="2" charset="0"/>
              </a:rPr>
              <a:t>একক কাজ</a:t>
            </a:r>
            <a:endParaRPr lang="en-US" dirty="0">
              <a:latin typeface="NikoshBAN" panose="02000000000000000000" pitchFamily="2" charset="0"/>
              <a:cs typeface="NikoshBAN" panose="02000000000000000000" pitchFamily="2" charset="0"/>
            </a:endParaRPr>
          </a:p>
        </p:txBody>
      </p:sp>
      <p:sp>
        <p:nvSpPr>
          <p:cNvPr id="4" name="Oval 3">
            <a:extLst>
              <a:ext uri="{FF2B5EF4-FFF2-40B4-BE49-F238E27FC236}">
                <a16:creationId xmlns:a16="http://schemas.microsoft.com/office/drawing/2014/main" id="{A6707DE4-D5D3-49A5-AAF6-F1D8854A06C7}"/>
              </a:ext>
            </a:extLst>
          </p:cNvPr>
          <p:cNvSpPr/>
          <p:nvPr/>
        </p:nvSpPr>
        <p:spPr>
          <a:xfrm>
            <a:off x="7360181" y="1450168"/>
            <a:ext cx="4037428" cy="227777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3200" dirty="0">
                <a:latin typeface="NikoshBAN" panose="02000000000000000000" pitchFamily="2" charset="0"/>
                <a:cs typeface="NikoshBAN" panose="02000000000000000000" pitchFamily="2" charset="0"/>
              </a:rPr>
              <a:t>শাসন বিভাগ কেন প্রয়োজন? </a:t>
            </a:r>
            <a:r>
              <a:rPr lang="bn-IN" sz="2000" dirty="0">
                <a:solidFill>
                  <a:srgbClr val="FF0000"/>
                </a:solidFill>
                <a:latin typeface="NikoshBAN" panose="02000000000000000000" pitchFamily="2" charset="0"/>
                <a:cs typeface="NikoshBAN" panose="02000000000000000000" pitchFamily="2" charset="0"/>
              </a:rPr>
              <a:t>১০ বাক্যে লিখ।</a:t>
            </a:r>
          </a:p>
          <a:p>
            <a:pPr algn="ctr"/>
            <a:r>
              <a:rPr lang="bn-IN" sz="2000" dirty="0">
                <a:latin typeface="NikoshBAN" panose="02000000000000000000" pitchFamily="2" charset="0"/>
                <a:cs typeface="NikoshBAN" panose="02000000000000000000" pitchFamily="2" charset="0"/>
              </a:rPr>
              <a:t>সময়ঃ ০৮ মিঃ </a:t>
            </a:r>
            <a:endParaRPr lang="en-US" dirty="0">
              <a:latin typeface="NikoshBAN" panose="02000000000000000000" pitchFamily="2" charset="0"/>
              <a:cs typeface="NikoshBAN" panose="02000000000000000000" pitchFamily="2" charset="0"/>
            </a:endParaRPr>
          </a:p>
        </p:txBody>
      </p:sp>
      <p:pic>
        <p:nvPicPr>
          <p:cNvPr id="5" name="Picture 2" descr="ক্লাসের একক কাজের ছবি এর ছবির ফলাফল">
            <a:extLst>
              <a:ext uri="{FF2B5EF4-FFF2-40B4-BE49-F238E27FC236}">
                <a16:creationId xmlns:a16="http://schemas.microsoft.com/office/drawing/2014/main" id="{49240004-82BF-49C7-96BE-6704347F39D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20832" y="1764526"/>
            <a:ext cx="5666938" cy="4188657"/>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6" name="Arrow: Bent 5">
            <a:extLst>
              <a:ext uri="{FF2B5EF4-FFF2-40B4-BE49-F238E27FC236}">
                <a16:creationId xmlns:a16="http://schemas.microsoft.com/office/drawing/2014/main" id="{5DD62646-BC78-4BAA-9FDE-3E8C9A7CA1E2}"/>
              </a:ext>
            </a:extLst>
          </p:cNvPr>
          <p:cNvSpPr/>
          <p:nvPr/>
        </p:nvSpPr>
        <p:spPr>
          <a:xfrm>
            <a:off x="3742000" y="764138"/>
            <a:ext cx="813816" cy="868680"/>
          </a:xfrm>
          <a:prstGeom prst="ben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solidFill>
                <a:srgbClr val="FF0000"/>
              </a:solidFill>
            </a:endParaRPr>
          </a:p>
        </p:txBody>
      </p:sp>
    </p:spTree>
    <p:extLst>
      <p:ext uri="{BB962C8B-B14F-4D97-AF65-F5344CB8AC3E}">
        <p14:creationId xmlns:p14="http://schemas.microsoft.com/office/powerpoint/2010/main" val="4022012690"/>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A788F45-765C-4795-8BF9-5BB4129F11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60443"/>
            <a:ext cx="12192000" cy="7040879"/>
          </a:xfrm>
          <a:prstGeom prst="rect">
            <a:avLst/>
          </a:prstGeom>
        </p:spPr>
      </p:pic>
      <p:grpSp>
        <p:nvGrpSpPr>
          <p:cNvPr id="27" name="Group 26">
            <a:extLst>
              <a:ext uri="{FF2B5EF4-FFF2-40B4-BE49-F238E27FC236}">
                <a16:creationId xmlns:a16="http://schemas.microsoft.com/office/drawing/2014/main" id="{A13E55FA-1BF7-4DF6-9296-8A19239B6D3A}"/>
              </a:ext>
            </a:extLst>
          </p:cNvPr>
          <p:cNvGrpSpPr/>
          <p:nvPr/>
        </p:nvGrpSpPr>
        <p:grpSpPr>
          <a:xfrm>
            <a:off x="1405183" y="548640"/>
            <a:ext cx="9381634" cy="5303564"/>
            <a:chOff x="1405183" y="548640"/>
            <a:chExt cx="9381634" cy="5303564"/>
          </a:xfrm>
        </p:grpSpPr>
        <p:sp>
          <p:nvSpPr>
            <p:cNvPr id="2" name="Rectangle: Rounded Corners 1">
              <a:extLst>
                <a:ext uri="{FF2B5EF4-FFF2-40B4-BE49-F238E27FC236}">
                  <a16:creationId xmlns:a16="http://schemas.microsoft.com/office/drawing/2014/main" id="{D4E2A278-992B-4210-AD77-5D2619411461}"/>
                </a:ext>
              </a:extLst>
            </p:cNvPr>
            <p:cNvSpPr/>
            <p:nvPr/>
          </p:nvSpPr>
          <p:spPr>
            <a:xfrm>
              <a:off x="3390313" y="548640"/>
              <a:ext cx="4881489" cy="914400"/>
            </a:xfrm>
            <a:prstGeom prst="roundRect">
              <a:avLst/>
            </a:prstGeom>
            <a:ln>
              <a:solidFill>
                <a:schemeClr val="accent4"/>
              </a:solidFill>
            </a:ln>
            <a:scene3d>
              <a:camera prst="orthographicFront"/>
              <a:lightRig rig="threePt" dir="t"/>
            </a:scene3d>
            <a:sp3d>
              <a:bevelT prst="convex"/>
            </a:sp3d>
          </p:spPr>
          <p:style>
            <a:lnRef idx="1">
              <a:schemeClr val="accent1"/>
            </a:lnRef>
            <a:fillRef idx="2">
              <a:schemeClr val="accent1"/>
            </a:fillRef>
            <a:effectRef idx="1">
              <a:schemeClr val="accent1"/>
            </a:effectRef>
            <a:fontRef idx="minor">
              <a:schemeClr val="dk1"/>
            </a:fontRef>
          </p:style>
          <p:txBody>
            <a:bodyPr rtlCol="0" anchor="ctr"/>
            <a:lstStyle/>
            <a:p>
              <a:pPr lvl="1" algn="ctr"/>
              <a:r>
                <a:rPr lang="bn-IN" sz="4400" dirty="0">
                  <a:solidFill>
                    <a:srgbClr val="FF0000"/>
                  </a:solidFill>
                  <a:latin typeface="NikoshBAN" panose="02000000000000000000" pitchFamily="2" charset="0"/>
                  <a:cs typeface="NikoshBAN" panose="02000000000000000000" pitchFamily="2" charset="0"/>
                </a:rPr>
                <a:t>শাসন বিভাগের গঠন</a:t>
              </a:r>
              <a:endParaRPr lang="en-US" sz="4400" dirty="0">
                <a:solidFill>
                  <a:srgbClr val="FF0000"/>
                </a:solidFill>
                <a:latin typeface="NikoshBAN" panose="02000000000000000000" pitchFamily="2" charset="0"/>
                <a:cs typeface="NikoshBAN" panose="02000000000000000000" pitchFamily="2" charset="0"/>
              </a:endParaRPr>
            </a:p>
          </p:txBody>
        </p:sp>
        <p:sp>
          <p:nvSpPr>
            <p:cNvPr id="4" name="Arrow: Down 3">
              <a:extLst>
                <a:ext uri="{FF2B5EF4-FFF2-40B4-BE49-F238E27FC236}">
                  <a16:creationId xmlns:a16="http://schemas.microsoft.com/office/drawing/2014/main" id="{CF046787-7C5B-4E00-967C-E6E1893A51B0}"/>
                </a:ext>
              </a:extLst>
            </p:cNvPr>
            <p:cNvSpPr/>
            <p:nvPr/>
          </p:nvSpPr>
          <p:spPr>
            <a:xfrm>
              <a:off x="5606326" y="1463040"/>
              <a:ext cx="449461" cy="450166"/>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cxnSp>
          <p:nvCxnSpPr>
            <p:cNvPr id="15" name="Straight Arrow Connector 14">
              <a:extLst>
                <a:ext uri="{FF2B5EF4-FFF2-40B4-BE49-F238E27FC236}">
                  <a16:creationId xmlns:a16="http://schemas.microsoft.com/office/drawing/2014/main" id="{CD6C9141-548B-4FF9-B00F-EB7B196792B5}"/>
                </a:ext>
              </a:extLst>
            </p:cNvPr>
            <p:cNvCxnSpPr>
              <a:cxnSpLocks/>
            </p:cNvCxnSpPr>
            <p:nvPr/>
          </p:nvCxnSpPr>
          <p:spPr>
            <a:xfrm>
              <a:off x="3559126" y="1955407"/>
              <a:ext cx="4712676" cy="0"/>
            </a:xfrm>
            <a:prstGeom prst="straightConnector1">
              <a:avLst/>
            </a:prstGeom>
            <a:ln>
              <a:solidFill>
                <a:schemeClr val="accent2">
                  <a:lumMod val="75000"/>
                </a:schemeClr>
              </a:solidFill>
              <a:headEnd type="arrow" w="med" len="med"/>
              <a:tailEnd type="arrow" w="med" len="med"/>
            </a:ln>
            <a:scene3d>
              <a:camera prst="orthographicFront"/>
              <a:lightRig rig="threePt" dir="t"/>
            </a:scene3d>
            <a:sp3d>
              <a:bevelT w="139700" h="139700" prst="divot"/>
            </a:sp3d>
          </p:spPr>
          <p:style>
            <a:lnRef idx="3">
              <a:schemeClr val="dk1"/>
            </a:lnRef>
            <a:fillRef idx="0">
              <a:schemeClr val="dk1"/>
            </a:fillRef>
            <a:effectRef idx="2">
              <a:schemeClr val="dk1"/>
            </a:effectRef>
            <a:fontRef idx="minor">
              <a:schemeClr val="tx1"/>
            </a:fontRef>
          </p:style>
        </p:cxnSp>
        <p:sp>
          <p:nvSpPr>
            <p:cNvPr id="19" name="Arrow: Down 18">
              <a:extLst>
                <a:ext uri="{FF2B5EF4-FFF2-40B4-BE49-F238E27FC236}">
                  <a16:creationId xmlns:a16="http://schemas.microsoft.com/office/drawing/2014/main" id="{E9C41AB2-5EF2-44EC-929D-BE127B46A4D0}"/>
                </a:ext>
              </a:extLst>
            </p:cNvPr>
            <p:cNvSpPr/>
            <p:nvPr/>
          </p:nvSpPr>
          <p:spPr>
            <a:xfrm>
              <a:off x="8029486" y="1955407"/>
              <a:ext cx="484632" cy="492361"/>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20" name="Arrow: Down 19">
              <a:extLst>
                <a:ext uri="{FF2B5EF4-FFF2-40B4-BE49-F238E27FC236}">
                  <a16:creationId xmlns:a16="http://schemas.microsoft.com/office/drawing/2014/main" id="{FA13F91B-2DCE-4CEE-AC74-5BECAA5146ED}"/>
                </a:ext>
              </a:extLst>
            </p:cNvPr>
            <p:cNvSpPr/>
            <p:nvPr/>
          </p:nvSpPr>
          <p:spPr>
            <a:xfrm>
              <a:off x="3390313" y="1955407"/>
              <a:ext cx="484632" cy="492355"/>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74265E7E-1855-48B0-A51A-5763906268C4}"/>
                </a:ext>
              </a:extLst>
            </p:cNvPr>
            <p:cNvSpPr/>
            <p:nvPr/>
          </p:nvSpPr>
          <p:spPr>
            <a:xfrm>
              <a:off x="2166424" y="2447763"/>
              <a:ext cx="3099579" cy="492356"/>
            </a:xfrm>
            <a:prstGeom prst="rect">
              <a:avLst/>
            </a:prstGeom>
            <a:scene3d>
              <a:camera prst="orthographicFront"/>
              <a:lightRig rig="threePt" dir="t"/>
            </a:scene3d>
            <a:sp3d>
              <a:bevelT/>
            </a:sp3d>
          </p:spPr>
          <p:style>
            <a:lnRef idx="3">
              <a:schemeClr val="lt1"/>
            </a:lnRef>
            <a:fillRef idx="1">
              <a:schemeClr val="accent2"/>
            </a:fillRef>
            <a:effectRef idx="1">
              <a:schemeClr val="accent2"/>
            </a:effectRef>
            <a:fontRef idx="minor">
              <a:schemeClr val="lt1"/>
            </a:fontRef>
          </p:style>
          <p:txBody>
            <a:bodyPr rtlCol="0" anchor="ctr"/>
            <a:lstStyle/>
            <a:p>
              <a:pPr algn="ctr"/>
              <a:r>
                <a:rPr lang="bn-IN" sz="3600" dirty="0">
                  <a:latin typeface="NikoshBAN" panose="02000000000000000000" pitchFamily="2" charset="0"/>
                  <a:cs typeface="NikoshBAN" panose="02000000000000000000" pitchFamily="2" charset="0"/>
                </a:rPr>
                <a:t>রাজনৈতিক অংশ</a:t>
              </a:r>
              <a:endParaRPr lang="en-US" dirty="0">
                <a:latin typeface="NikoshBAN" panose="02000000000000000000" pitchFamily="2" charset="0"/>
                <a:cs typeface="NikoshBAN" panose="02000000000000000000" pitchFamily="2" charset="0"/>
              </a:endParaRPr>
            </a:p>
          </p:txBody>
        </p:sp>
        <p:sp>
          <p:nvSpPr>
            <p:cNvPr id="22" name="Rectangle 21">
              <a:extLst>
                <a:ext uri="{FF2B5EF4-FFF2-40B4-BE49-F238E27FC236}">
                  <a16:creationId xmlns:a16="http://schemas.microsoft.com/office/drawing/2014/main" id="{5CA120EC-CC9F-40D4-AAF2-58F2018A4862}"/>
                </a:ext>
              </a:extLst>
            </p:cNvPr>
            <p:cNvSpPr/>
            <p:nvPr/>
          </p:nvSpPr>
          <p:spPr>
            <a:xfrm>
              <a:off x="6925999" y="2468851"/>
              <a:ext cx="3099578" cy="597905"/>
            </a:xfrm>
            <a:prstGeom prst="rect">
              <a:avLst/>
            </a:prstGeom>
            <a:scene3d>
              <a:camera prst="orthographicFront"/>
              <a:lightRig rig="threePt" dir="t"/>
            </a:scene3d>
            <a:sp3d>
              <a:bevelT w="139700" h="139700" prst="divot"/>
            </a:sp3d>
          </p:spPr>
          <p:style>
            <a:lnRef idx="0">
              <a:schemeClr val="accent2"/>
            </a:lnRef>
            <a:fillRef idx="3">
              <a:schemeClr val="accent2"/>
            </a:fillRef>
            <a:effectRef idx="3">
              <a:schemeClr val="accent2"/>
            </a:effectRef>
            <a:fontRef idx="minor">
              <a:schemeClr val="lt1"/>
            </a:fontRef>
          </p:style>
          <p:txBody>
            <a:bodyPr rtlCol="0" anchor="ctr"/>
            <a:lstStyle/>
            <a:p>
              <a:pPr algn="ctr"/>
              <a:r>
                <a:rPr lang="bn-IN" sz="3200" dirty="0">
                  <a:latin typeface="NikoshBAN" panose="02000000000000000000" pitchFamily="2" charset="0"/>
                  <a:cs typeface="NikoshBAN" panose="02000000000000000000" pitchFamily="2" charset="0"/>
                </a:rPr>
                <a:t>অরাজনইতিকন অংশ</a:t>
              </a:r>
              <a:endParaRPr lang="en-US" dirty="0">
                <a:latin typeface="NikoshBAN" panose="02000000000000000000" pitchFamily="2" charset="0"/>
                <a:cs typeface="NikoshBAN" panose="02000000000000000000" pitchFamily="2" charset="0"/>
              </a:endParaRPr>
            </a:p>
          </p:txBody>
        </p:sp>
        <p:sp>
          <p:nvSpPr>
            <p:cNvPr id="23" name="Arrow: Down 22">
              <a:extLst>
                <a:ext uri="{FF2B5EF4-FFF2-40B4-BE49-F238E27FC236}">
                  <a16:creationId xmlns:a16="http://schemas.microsoft.com/office/drawing/2014/main" id="{C353501E-271D-42A7-9637-5F0936915A80}"/>
                </a:ext>
              </a:extLst>
            </p:cNvPr>
            <p:cNvSpPr/>
            <p:nvPr/>
          </p:nvSpPr>
          <p:spPr>
            <a:xfrm>
              <a:off x="3390313" y="2940117"/>
              <a:ext cx="484632" cy="323588"/>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24" name="Arrow: Down 23">
              <a:extLst>
                <a:ext uri="{FF2B5EF4-FFF2-40B4-BE49-F238E27FC236}">
                  <a16:creationId xmlns:a16="http://schemas.microsoft.com/office/drawing/2014/main" id="{9FD0F4EA-4449-4927-B4E1-71E6C4B4E96F}"/>
                </a:ext>
              </a:extLst>
            </p:cNvPr>
            <p:cNvSpPr/>
            <p:nvPr/>
          </p:nvSpPr>
          <p:spPr>
            <a:xfrm>
              <a:off x="8271802" y="3090995"/>
              <a:ext cx="484632" cy="338005"/>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25" name="Rectangle: Rounded Corners 24">
              <a:extLst>
                <a:ext uri="{FF2B5EF4-FFF2-40B4-BE49-F238E27FC236}">
                  <a16:creationId xmlns:a16="http://schemas.microsoft.com/office/drawing/2014/main" id="{79FC5AAE-4354-4308-BAB3-2B883468BAAB}"/>
                </a:ext>
              </a:extLst>
            </p:cNvPr>
            <p:cNvSpPr/>
            <p:nvPr/>
          </p:nvSpPr>
          <p:spPr>
            <a:xfrm>
              <a:off x="1405183" y="3259997"/>
              <a:ext cx="4712676" cy="2592207"/>
            </a:xfrm>
            <a:prstGeom prst="roundRect">
              <a:avLst/>
            </a:prstGeom>
            <a:ln>
              <a:solidFill>
                <a:srgbClr val="FF0000"/>
              </a:solidFill>
            </a:ln>
            <a:scene3d>
              <a:camera prst="orthographicFront"/>
              <a:lightRig rig="threePt" dir="t"/>
            </a:scene3d>
            <a:sp3d>
              <a:bevelT w="139700" h="139700" prst="divot"/>
            </a:sp3d>
          </p:spPr>
          <p:style>
            <a:lnRef idx="0">
              <a:schemeClr val="accent6"/>
            </a:lnRef>
            <a:fillRef idx="3">
              <a:schemeClr val="accent6"/>
            </a:fillRef>
            <a:effectRef idx="3">
              <a:schemeClr val="accent6"/>
            </a:effectRef>
            <a:fontRef idx="minor">
              <a:schemeClr val="lt1"/>
            </a:fontRef>
          </p:style>
          <p:txBody>
            <a:bodyPr rtlCol="0" anchor="ctr"/>
            <a:lstStyle/>
            <a:p>
              <a:r>
                <a:rPr lang="bn-IN" sz="4000" dirty="0">
                  <a:solidFill>
                    <a:srgbClr val="FF0000"/>
                  </a:solidFill>
                  <a:latin typeface="NikoshBAN" panose="02000000000000000000" pitchFamily="2" charset="0"/>
                  <a:cs typeface="NikoshBAN" panose="02000000000000000000" pitchFamily="2" charset="0"/>
                </a:rPr>
                <a:t>রাষ্ট্রপ্রধান</a:t>
              </a:r>
              <a:r>
                <a:rPr lang="bn-IN" sz="3200" dirty="0">
                  <a:solidFill>
                    <a:srgbClr val="FF0000"/>
                  </a:solidFill>
                </a:rPr>
                <a:t>, সরকারপ্রধান, প্রধানমন্ত্রী, মন্ত্রিসভার সদস্যগণ, রাষ্ট্রপতি ও প্রধানমন্ত্রীর উপদেষ্টাগণ,</a:t>
              </a:r>
              <a:endParaRPr lang="en-US" sz="3200" dirty="0">
                <a:solidFill>
                  <a:srgbClr val="FF0000"/>
                </a:solidFill>
              </a:endParaRPr>
            </a:p>
          </p:txBody>
        </p:sp>
        <p:sp>
          <p:nvSpPr>
            <p:cNvPr id="26" name="Rectangle: Rounded Corners 25">
              <a:extLst>
                <a:ext uri="{FF2B5EF4-FFF2-40B4-BE49-F238E27FC236}">
                  <a16:creationId xmlns:a16="http://schemas.microsoft.com/office/drawing/2014/main" id="{B967A6B5-D07B-4064-B8F8-E3E8653FDD03}"/>
                </a:ext>
              </a:extLst>
            </p:cNvPr>
            <p:cNvSpPr/>
            <p:nvPr/>
          </p:nvSpPr>
          <p:spPr>
            <a:xfrm>
              <a:off x="6585271" y="3452819"/>
              <a:ext cx="4201546" cy="2379358"/>
            </a:xfrm>
            <a:prstGeom prst="roundRect">
              <a:avLst/>
            </a:prstGeom>
            <a:ln>
              <a:solidFill>
                <a:srgbClr val="FF0000"/>
              </a:solidFill>
            </a:ln>
            <a:scene3d>
              <a:camera prst="orthographicFront"/>
              <a:lightRig rig="threePt" dir="t"/>
            </a:scene3d>
            <a:sp3d>
              <a:bevelT w="139700" h="139700" prst="divot"/>
            </a:sp3d>
          </p:spPr>
          <p:style>
            <a:lnRef idx="0">
              <a:schemeClr val="accent6"/>
            </a:lnRef>
            <a:fillRef idx="3">
              <a:schemeClr val="accent6"/>
            </a:fillRef>
            <a:effectRef idx="3">
              <a:schemeClr val="accent6"/>
            </a:effectRef>
            <a:fontRef idx="minor">
              <a:schemeClr val="lt1"/>
            </a:fontRef>
          </p:style>
          <p:txBody>
            <a:bodyPr rtlCol="0" anchor="ctr"/>
            <a:lstStyle/>
            <a:p>
              <a:r>
                <a:rPr lang="bn-IN" sz="3600" dirty="0">
                  <a:solidFill>
                    <a:srgbClr val="FF0000"/>
                  </a:solidFill>
                  <a:latin typeface="NikoshBAN" panose="02000000000000000000" pitchFamily="2" charset="0"/>
                  <a:cs typeface="NikoshBAN" panose="02000000000000000000" pitchFamily="2" charset="0"/>
                </a:rPr>
                <a:t>আমলা, সরকারি কর্মকর্তা-কর্মচারিগন।</a:t>
              </a:r>
              <a:endParaRPr lang="en-US" dirty="0">
                <a:solidFill>
                  <a:srgbClr val="FF0000"/>
                </a:solidFill>
                <a:latin typeface="NikoshBAN" panose="02000000000000000000" pitchFamily="2" charset="0"/>
                <a:cs typeface="NikoshBAN" panose="02000000000000000000" pitchFamily="2" charset="0"/>
              </a:endParaRPr>
            </a:p>
          </p:txBody>
        </p:sp>
      </p:grpSp>
      <p:sp>
        <p:nvSpPr>
          <p:cNvPr id="8" name="Arrow: Right 7">
            <a:extLst>
              <a:ext uri="{FF2B5EF4-FFF2-40B4-BE49-F238E27FC236}">
                <a16:creationId xmlns:a16="http://schemas.microsoft.com/office/drawing/2014/main" id="{3886CF91-4B0E-4EE5-A72C-B1F5FE9356E9}"/>
              </a:ext>
            </a:extLst>
          </p:cNvPr>
          <p:cNvSpPr/>
          <p:nvPr/>
        </p:nvSpPr>
        <p:spPr>
          <a:xfrm>
            <a:off x="3038619" y="710416"/>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64155641"/>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A788F45-765C-4795-8BF9-5BB4129F11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134" y="-182879"/>
            <a:ext cx="12192000" cy="7040879"/>
          </a:xfrm>
          <a:prstGeom prst="rect">
            <a:avLst/>
          </a:prstGeom>
        </p:spPr>
      </p:pic>
      <p:sp>
        <p:nvSpPr>
          <p:cNvPr id="2" name="Oval 1">
            <a:extLst>
              <a:ext uri="{FF2B5EF4-FFF2-40B4-BE49-F238E27FC236}">
                <a16:creationId xmlns:a16="http://schemas.microsoft.com/office/drawing/2014/main" id="{4597A80E-F109-4C51-88AD-80227CE4B011}"/>
              </a:ext>
            </a:extLst>
          </p:cNvPr>
          <p:cNvSpPr/>
          <p:nvPr/>
        </p:nvSpPr>
        <p:spPr>
          <a:xfrm>
            <a:off x="4107767" y="703385"/>
            <a:ext cx="3263704" cy="1420837"/>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bn-IN" sz="3600" dirty="0">
                <a:solidFill>
                  <a:srgbClr val="FF0000"/>
                </a:solidFill>
                <a:latin typeface="NikoshBAN" panose="02000000000000000000" pitchFamily="2" charset="0"/>
                <a:cs typeface="NikoshBAN" panose="02000000000000000000" pitchFamily="2" charset="0"/>
              </a:rPr>
              <a:t>শাসন বিভাগের কার্যাবলী</a:t>
            </a:r>
            <a:endParaRPr lang="en-US" dirty="0">
              <a:solidFill>
                <a:srgbClr val="FF0000"/>
              </a:solidFill>
              <a:latin typeface="NikoshBAN" panose="02000000000000000000" pitchFamily="2" charset="0"/>
              <a:cs typeface="NikoshBAN" panose="02000000000000000000" pitchFamily="2" charset="0"/>
            </a:endParaRPr>
          </a:p>
        </p:txBody>
      </p:sp>
      <p:sp>
        <p:nvSpPr>
          <p:cNvPr id="4" name="Rectangle 3">
            <a:extLst>
              <a:ext uri="{FF2B5EF4-FFF2-40B4-BE49-F238E27FC236}">
                <a16:creationId xmlns:a16="http://schemas.microsoft.com/office/drawing/2014/main" id="{A5DD53E2-701B-4D85-84AC-797D20861DD0}"/>
              </a:ext>
            </a:extLst>
          </p:cNvPr>
          <p:cNvSpPr/>
          <p:nvPr/>
        </p:nvSpPr>
        <p:spPr>
          <a:xfrm>
            <a:off x="1012874" y="2078501"/>
            <a:ext cx="3798277" cy="1350500"/>
          </a:xfrm>
          <a:prstGeom prst="rect">
            <a:avLst/>
          </a:prstGeom>
          <a:scene3d>
            <a:camera prst="orthographicFront"/>
            <a:lightRig rig="threePt" dir="t"/>
          </a:scene3d>
          <a:sp3d>
            <a:bevelT w="139700" h="139700" prst="divot"/>
          </a:sp3d>
        </p:spPr>
        <p:style>
          <a:lnRef idx="0">
            <a:schemeClr val="accent2"/>
          </a:lnRef>
          <a:fillRef idx="3">
            <a:schemeClr val="accent2"/>
          </a:fillRef>
          <a:effectRef idx="3">
            <a:schemeClr val="accent2"/>
          </a:effectRef>
          <a:fontRef idx="minor">
            <a:schemeClr val="lt1"/>
          </a:fontRef>
        </p:style>
        <p:txBody>
          <a:bodyPr rtlCol="0" anchor="ctr"/>
          <a:lstStyle/>
          <a:p>
            <a:pPr algn="ctr"/>
            <a:r>
              <a:rPr lang="bn-IN" sz="3600" dirty="0">
                <a:solidFill>
                  <a:srgbClr val="002060"/>
                </a:solidFill>
                <a:latin typeface="NikoshBAN" panose="02000000000000000000" pitchFamily="2" charset="0"/>
                <a:cs typeface="NikoshBAN" panose="02000000000000000000" pitchFamily="2" charset="0"/>
              </a:rPr>
              <a:t>আইনশৃঙ্খলা রক্ষা ও শাসন সংক্রান্ত কাজ-</a:t>
            </a:r>
            <a:endParaRPr lang="en-US" dirty="0">
              <a:solidFill>
                <a:srgbClr val="002060"/>
              </a:solidFill>
              <a:latin typeface="NikoshBAN" panose="02000000000000000000" pitchFamily="2" charset="0"/>
              <a:cs typeface="NikoshBAN" panose="02000000000000000000" pitchFamily="2" charset="0"/>
            </a:endParaRPr>
          </a:p>
        </p:txBody>
      </p:sp>
      <p:pic>
        <p:nvPicPr>
          <p:cNvPr id="1026" name="Picture 2" descr="বাংলাদেশ পুলিশ ও আনসারের ছবি এর ছবির ফলাফল">
            <a:extLst>
              <a:ext uri="{FF2B5EF4-FFF2-40B4-BE49-F238E27FC236}">
                <a16:creationId xmlns:a16="http://schemas.microsoft.com/office/drawing/2014/main" id="{D00F963A-0E61-4951-A340-F501A07689A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09544" y="938340"/>
            <a:ext cx="3350481" cy="1914564"/>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690C8895-46F5-4C40-A63B-D60BB47B8B6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953145" y="3018198"/>
            <a:ext cx="4190939" cy="2317506"/>
          </a:xfrm>
          <a:prstGeom prst="rect">
            <a:avLst/>
          </a:prstGeom>
        </p:spPr>
      </p:pic>
    </p:spTree>
    <p:extLst>
      <p:ext uri="{BB962C8B-B14F-4D97-AF65-F5344CB8AC3E}">
        <p14:creationId xmlns:p14="http://schemas.microsoft.com/office/powerpoint/2010/main" val="41797238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26"/>
                                        </p:tgtEl>
                                        <p:attrNameLst>
                                          <p:attrName>style.visibility</p:attrName>
                                        </p:attrNameLst>
                                      </p:cBhvr>
                                      <p:to>
                                        <p:strVal val="visible"/>
                                      </p:to>
                                    </p:set>
                                    <p:anim calcmode="lin" valueType="num">
                                      <p:cBhvr additive="base">
                                        <p:cTn id="13" dur="500" fill="hold"/>
                                        <p:tgtEl>
                                          <p:spTgt spid="1026"/>
                                        </p:tgtEl>
                                        <p:attrNameLst>
                                          <p:attrName>ppt_x</p:attrName>
                                        </p:attrNameLst>
                                      </p:cBhvr>
                                      <p:tavLst>
                                        <p:tav tm="0">
                                          <p:val>
                                            <p:strVal val="#ppt_x"/>
                                          </p:val>
                                        </p:tav>
                                        <p:tav tm="100000">
                                          <p:val>
                                            <p:strVal val="#ppt_x"/>
                                          </p:val>
                                        </p:tav>
                                      </p:tavLst>
                                    </p:anim>
                                    <p:anim calcmode="lin" valueType="num">
                                      <p:cBhvr additive="base">
                                        <p:cTn id="14" dur="500" fill="hold"/>
                                        <p:tgtEl>
                                          <p:spTgt spid="102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1000"/>
                                        <p:tgtEl>
                                          <p:spTgt spid="4"/>
                                        </p:tgtEl>
                                      </p:cBhvr>
                                    </p:animEffect>
                                    <p:anim calcmode="lin" valueType="num">
                                      <p:cBhvr>
                                        <p:cTn id="20" dur="1000" fill="hold"/>
                                        <p:tgtEl>
                                          <p:spTgt spid="4"/>
                                        </p:tgtEl>
                                        <p:attrNameLst>
                                          <p:attrName>ppt_x</p:attrName>
                                        </p:attrNameLst>
                                      </p:cBhvr>
                                      <p:tavLst>
                                        <p:tav tm="0">
                                          <p:val>
                                            <p:strVal val="#ppt_x"/>
                                          </p:val>
                                        </p:tav>
                                        <p:tav tm="100000">
                                          <p:val>
                                            <p:strVal val="#ppt_x"/>
                                          </p:val>
                                        </p:tav>
                                      </p:tavLst>
                                    </p:anim>
                                    <p:anim calcmode="lin" valueType="num">
                                      <p:cBhvr>
                                        <p:cTn id="21"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nodeType="click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barn(inVertical)">
                                      <p:cBhvr>
                                        <p:cTn id="26"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A788F45-765C-4795-8BF9-5BB4129F11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39078"/>
            <a:ext cx="12192000" cy="7040879"/>
          </a:xfrm>
          <a:prstGeom prst="rect">
            <a:avLst/>
          </a:prstGeom>
          <a:solidFill>
            <a:schemeClr val="accent5">
              <a:lumMod val="20000"/>
              <a:lumOff val="80000"/>
            </a:schemeClr>
          </a:solidFill>
          <a:ln>
            <a:solidFill>
              <a:srgbClr val="002060"/>
            </a:solidFill>
          </a:ln>
          <a:scene3d>
            <a:camera prst="orthographicFront"/>
            <a:lightRig rig="threePt" dir="t"/>
          </a:scene3d>
          <a:sp3d>
            <a:bevelT w="139700" h="139700" prst="divot"/>
          </a:sp3d>
        </p:spPr>
      </p:pic>
      <p:sp>
        <p:nvSpPr>
          <p:cNvPr id="2" name="Rectangle: Rounded Corners 1">
            <a:extLst>
              <a:ext uri="{FF2B5EF4-FFF2-40B4-BE49-F238E27FC236}">
                <a16:creationId xmlns:a16="http://schemas.microsoft.com/office/drawing/2014/main" id="{77E93326-ABDA-4A23-83D3-340F5B1F47E1}"/>
              </a:ext>
            </a:extLst>
          </p:cNvPr>
          <p:cNvSpPr/>
          <p:nvPr/>
        </p:nvSpPr>
        <p:spPr>
          <a:xfrm>
            <a:off x="3474721" y="534573"/>
            <a:ext cx="4262510" cy="92846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4000" dirty="0">
                <a:solidFill>
                  <a:srgbClr val="FF0000"/>
                </a:solidFill>
                <a:latin typeface="NikoshBAN" panose="02000000000000000000" pitchFamily="2" charset="0"/>
                <a:cs typeface="NikoshBAN" panose="02000000000000000000" pitchFamily="2" charset="0"/>
              </a:rPr>
              <a:t> </a:t>
            </a:r>
            <a:r>
              <a:rPr lang="en-US" sz="4000" dirty="0">
                <a:solidFill>
                  <a:srgbClr val="FF0000"/>
                </a:solidFill>
                <a:latin typeface="NikoshBAN" panose="02000000000000000000" pitchFamily="2" charset="0"/>
                <a:cs typeface="NikoshBAN" panose="02000000000000000000" pitchFamily="2" charset="0"/>
              </a:rPr>
              <a:t>প</a:t>
            </a:r>
            <a:r>
              <a:rPr lang="bn-IN" sz="4000" dirty="0">
                <a:solidFill>
                  <a:srgbClr val="FF0000"/>
                </a:solidFill>
                <a:latin typeface="NikoshBAN" panose="02000000000000000000" pitchFamily="2" charset="0"/>
                <a:cs typeface="NikoshBAN" panose="02000000000000000000" pitchFamily="2" charset="0"/>
              </a:rPr>
              <a:t>র</a:t>
            </a:r>
            <a:r>
              <a:rPr lang="en-US" sz="4000" dirty="0">
                <a:solidFill>
                  <a:srgbClr val="FF0000"/>
                </a:solidFill>
                <a:latin typeface="NikoshBAN" panose="02000000000000000000" pitchFamily="2" charset="0"/>
                <a:cs typeface="NikoshBAN" panose="02000000000000000000" pitchFamily="2" charset="0"/>
              </a:rPr>
              <a:t>র</a:t>
            </a:r>
            <a:r>
              <a:rPr lang="bn-IN" sz="4000" dirty="0">
                <a:solidFill>
                  <a:srgbClr val="FF0000"/>
                </a:solidFill>
                <a:latin typeface="NikoshBAN" panose="02000000000000000000" pitchFamily="2" charset="0"/>
                <a:cs typeface="NikoshBAN" panose="02000000000000000000" pitchFamily="2" charset="0"/>
              </a:rPr>
              <a:t>া</a:t>
            </a:r>
            <a:r>
              <a:rPr lang="en-US" sz="4000" dirty="0" err="1">
                <a:solidFill>
                  <a:srgbClr val="FF0000"/>
                </a:solidFill>
                <a:latin typeface="NikoshBAN" panose="02000000000000000000" pitchFamily="2" charset="0"/>
                <a:cs typeface="NikoshBAN" panose="02000000000000000000" pitchFamily="2" charset="0"/>
              </a:rPr>
              <a:t>ষ্ট্র</a:t>
            </a:r>
            <a:r>
              <a:rPr lang="en-US" sz="4000" dirty="0">
                <a:solidFill>
                  <a:srgbClr val="FF0000"/>
                </a:solidFill>
                <a:latin typeface="NikoshBAN" panose="02000000000000000000" pitchFamily="2" charset="0"/>
                <a:cs typeface="NikoshBAN" panose="02000000000000000000" pitchFamily="2" charset="0"/>
              </a:rPr>
              <a:t> </a:t>
            </a:r>
            <a:r>
              <a:rPr lang="en-US" sz="4000" dirty="0" err="1">
                <a:solidFill>
                  <a:srgbClr val="FF0000"/>
                </a:solidFill>
                <a:latin typeface="NikoshBAN" panose="02000000000000000000" pitchFamily="2" charset="0"/>
                <a:cs typeface="NikoshBAN" panose="02000000000000000000" pitchFamily="2" charset="0"/>
              </a:rPr>
              <a:t>সংক্রান্ত</a:t>
            </a:r>
            <a:r>
              <a:rPr lang="en-US" sz="4000" dirty="0">
                <a:solidFill>
                  <a:srgbClr val="FF0000"/>
                </a:solidFill>
                <a:latin typeface="NikoshBAN" panose="02000000000000000000" pitchFamily="2" charset="0"/>
                <a:cs typeface="NikoshBAN" panose="02000000000000000000" pitchFamily="2" charset="0"/>
              </a:rPr>
              <a:t> </a:t>
            </a:r>
            <a:r>
              <a:rPr lang="en-US" sz="4000" dirty="0" err="1">
                <a:solidFill>
                  <a:srgbClr val="FF0000"/>
                </a:solidFill>
                <a:latin typeface="NikoshBAN" panose="02000000000000000000" pitchFamily="2" charset="0"/>
                <a:cs typeface="NikoshBAN" panose="02000000000000000000" pitchFamily="2" charset="0"/>
              </a:rPr>
              <a:t>কাজ</a:t>
            </a:r>
            <a:r>
              <a:rPr lang="en-US" sz="4000" dirty="0">
                <a:solidFill>
                  <a:srgbClr val="FF0000"/>
                </a:solidFill>
                <a:latin typeface="NikoshBAN" panose="02000000000000000000" pitchFamily="2" charset="0"/>
                <a:cs typeface="NikoshBAN" panose="02000000000000000000" pitchFamily="2" charset="0"/>
              </a:rPr>
              <a:t>- </a:t>
            </a:r>
            <a:endParaRPr lang="en-US" dirty="0">
              <a:solidFill>
                <a:srgbClr val="FF0000"/>
              </a:solidFill>
              <a:latin typeface="NikoshBAN" panose="02000000000000000000" pitchFamily="2" charset="0"/>
              <a:cs typeface="NikoshBAN" panose="02000000000000000000" pitchFamily="2" charset="0"/>
            </a:endParaRPr>
          </a:p>
        </p:txBody>
      </p:sp>
      <p:pic>
        <p:nvPicPr>
          <p:cNvPr id="2050" name="Picture 2" descr="পররাষ্ট্র মন্ত্রনালয়ের বিভিন্ন ছবি এর ছবির ফলাফল">
            <a:extLst>
              <a:ext uri="{FF2B5EF4-FFF2-40B4-BE49-F238E27FC236}">
                <a16:creationId xmlns:a16="http://schemas.microsoft.com/office/drawing/2014/main" id="{3AAEB927-EB06-4A0D-BF81-D51E049CDA9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03438" y="2335004"/>
            <a:ext cx="4383129" cy="291966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34C8AD65-ECA0-4F63-AC2E-BB648100D9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72041" y="2465807"/>
            <a:ext cx="4746531" cy="2658055"/>
          </a:xfrm>
          <a:prstGeom prst="rect">
            <a:avLst/>
          </a:prstGeom>
        </p:spPr>
      </p:pic>
    </p:spTree>
    <p:extLst>
      <p:ext uri="{BB962C8B-B14F-4D97-AF65-F5344CB8AC3E}">
        <p14:creationId xmlns:p14="http://schemas.microsoft.com/office/powerpoint/2010/main" val="21011783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2050"/>
                                        </p:tgtEl>
                                        <p:attrNameLst>
                                          <p:attrName>style.visibility</p:attrName>
                                        </p:attrNameLst>
                                      </p:cBhvr>
                                      <p:to>
                                        <p:strVal val="visible"/>
                                      </p:to>
                                    </p:set>
                                    <p:animEffect transition="in" filter="fade">
                                      <p:cBhvr>
                                        <p:cTn id="13" dur="1000"/>
                                        <p:tgtEl>
                                          <p:spTgt spid="2050"/>
                                        </p:tgtEl>
                                      </p:cBhvr>
                                    </p:animEffect>
                                    <p:anim calcmode="lin" valueType="num">
                                      <p:cBhvr>
                                        <p:cTn id="14" dur="1000" fill="hold"/>
                                        <p:tgtEl>
                                          <p:spTgt spid="2050"/>
                                        </p:tgtEl>
                                        <p:attrNameLst>
                                          <p:attrName>ppt_x</p:attrName>
                                        </p:attrNameLst>
                                      </p:cBhvr>
                                      <p:tavLst>
                                        <p:tav tm="0">
                                          <p:val>
                                            <p:strVal val="#ppt_x"/>
                                          </p:val>
                                        </p:tav>
                                        <p:tav tm="100000">
                                          <p:val>
                                            <p:strVal val="#ppt_x"/>
                                          </p:val>
                                        </p:tav>
                                      </p:tavLst>
                                    </p:anim>
                                    <p:anim calcmode="lin" valueType="num">
                                      <p:cBhvr>
                                        <p:cTn id="15" dur="1000" fill="hold"/>
                                        <p:tgtEl>
                                          <p:spTgt spid="2050"/>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2"/>
                                        </p:tgtEl>
                                        <p:attrNameLst>
                                          <p:attrName>style.visibility</p:attrName>
                                        </p:attrNameLst>
                                      </p:cBhvr>
                                      <p:to>
                                        <p:strVal val="visible"/>
                                      </p:to>
                                    </p:set>
                                    <p:anim calcmode="lin" valueType="num">
                                      <p:cBhvr additive="base">
                                        <p:cTn id="20" dur="500" fill="hold"/>
                                        <p:tgtEl>
                                          <p:spTgt spid="2"/>
                                        </p:tgtEl>
                                        <p:attrNameLst>
                                          <p:attrName>ppt_x</p:attrName>
                                        </p:attrNameLst>
                                      </p:cBhvr>
                                      <p:tavLst>
                                        <p:tav tm="0">
                                          <p:val>
                                            <p:strVal val="#ppt_x"/>
                                          </p:val>
                                        </p:tav>
                                        <p:tav tm="100000">
                                          <p:val>
                                            <p:strVal val="#ppt_x"/>
                                          </p:val>
                                        </p:tav>
                                      </p:tavLst>
                                    </p:anim>
                                    <p:anim calcmode="lin" valueType="num">
                                      <p:cBhvr additive="base">
                                        <p:cTn id="21"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889</TotalTime>
  <Words>483</Words>
  <Application>Microsoft Office PowerPoint</Application>
  <PresentationFormat>Widescreen</PresentationFormat>
  <Paragraphs>53</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NikoshBAN</vt:lpstr>
      <vt:lpstr>Office Theme</vt:lpstr>
      <vt:lpstr>শুভেচ্ছা</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98</cp:revision>
  <dcterms:created xsi:type="dcterms:W3CDTF">2019-10-18T02:49:41Z</dcterms:created>
  <dcterms:modified xsi:type="dcterms:W3CDTF">2019-11-09T05:51:24Z</dcterms:modified>
</cp:coreProperties>
</file>