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3A8B-799B-44AA-A1E3-FAE897BA6292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2969-50CF-460D-859A-DD0A46CA5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980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3A8B-799B-44AA-A1E3-FAE897BA6292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2969-50CF-460D-859A-DD0A46CA5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807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3A8B-799B-44AA-A1E3-FAE897BA6292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2969-50CF-460D-859A-DD0A46CA5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869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3A8B-799B-44AA-A1E3-FAE897BA6292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2969-50CF-460D-859A-DD0A46CA5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369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3A8B-799B-44AA-A1E3-FAE897BA6292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2969-50CF-460D-859A-DD0A46CA5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525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3A8B-799B-44AA-A1E3-FAE897BA6292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2969-50CF-460D-859A-DD0A46CA5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206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3A8B-799B-44AA-A1E3-FAE897BA6292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2969-50CF-460D-859A-DD0A46CA5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53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3A8B-799B-44AA-A1E3-FAE897BA6292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2969-50CF-460D-859A-DD0A46CA5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8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3A8B-799B-44AA-A1E3-FAE897BA6292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2969-50CF-460D-859A-DD0A46CA5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240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3A8B-799B-44AA-A1E3-FAE897BA6292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2969-50CF-460D-859A-DD0A46CA5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90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F3A8B-799B-44AA-A1E3-FAE897BA6292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2969-50CF-460D-859A-DD0A46CA5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424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F3A8B-799B-44AA-A1E3-FAE897BA6292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92969-50CF-460D-859A-DD0A46CA5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304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0660"/>
            <a:ext cx="9144000" cy="911153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433010"/>
            <a:ext cx="9144000" cy="5145207"/>
          </a:xfrm>
          <a:prstGeom prst="roundRect">
            <a:avLst>
              <a:gd name="adj" fmla="val 16667"/>
            </a:avLst>
          </a:prstGeom>
          <a:ln w="38100"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34154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522089" y="346638"/>
            <a:ext cx="4584063" cy="892012"/>
          </a:xfrm>
          <a:ln w="5715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bn-IN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bn-IN" sz="3600" dirty="0" smtClean="0"/>
              <a:t> </a:t>
            </a:r>
            <a:endParaRPr lang="en-US" sz="3600" dirty="0"/>
          </a:p>
        </p:txBody>
      </p:sp>
      <p:grpSp>
        <p:nvGrpSpPr>
          <p:cNvPr id="16" name="Group 15"/>
          <p:cNvGrpSpPr/>
          <p:nvPr/>
        </p:nvGrpSpPr>
        <p:grpSpPr>
          <a:xfrm>
            <a:off x="3214034" y="1776707"/>
            <a:ext cx="6912600" cy="4837690"/>
            <a:chOff x="3214034" y="1425007"/>
            <a:chExt cx="6912600" cy="4837690"/>
          </a:xfrm>
        </p:grpSpPr>
        <p:grpSp>
          <p:nvGrpSpPr>
            <p:cNvPr id="15" name="Group 14"/>
            <p:cNvGrpSpPr/>
            <p:nvPr/>
          </p:nvGrpSpPr>
          <p:grpSpPr>
            <a:xfrm>
              <a:off x="3214035" y="1425007"/>
              <a:ext cx="6912599" cy="4228913"/>
              <a:chOff x="3214035" y="1396859"/>
              <a:chExt cx="6912599" cy="4228913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3234515" y="1396859"/>
                <a:ext cx="6892119" cy="523220"/>
              </a:xfrm>
              <a:prstGeom prst="rect">
                <a:avLst/>
              </a:prstGeom>
              <a:ln w="57150"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সহিদুল ইসলাম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3234515" y="1995185"/>
                <a:ext cx="6892119" cy="523220"/>
              </a:xfrm>
              <a:prstGeom prst="rect">
                <a:avLst/>
              </a:prstGeom>
              <a:ln w="57150"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সহকারী শিক্ষক(গনিত)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234515" y="2621647"/>
                <a:ext cx="6892119" cy="523220"/>
              </a:xfrm>
              <a:prstGeom prst="rect">
                <a:avLst/>
              </a:prstGeom>
              <a:ln w="57150"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বুড়িচং হাজী ফজর আলী মাধ্যমিক বিদ্যালয়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214036" y="3249707"/>
                <a:ext cx="6892119" cy="523220"/>
              </a:xfrm>
              <a:prstGeom prst="rect">
                <a:avLst/>
              </a:prstGeom>
              <a:ln w="57150"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বুড়িচং, কুমিল্লা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234515" y="3863695"/>
                <a:ext cx="6892119" cy="523220"/>
              </a:xfrm>
              <a:prstGeom prst="rect">
                <a:avLst/>
              </a:prstGeom>
              <a:ln w="57150"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শ্রেণিঃ অষ্টম 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214035" y="4486551"/>
                <a:ext cx="6892119" cy="523220"/>
              </a:xfrm>
              <a:prstGeom prst="rect">
                <a:avLst/>
              </a:prstGeom>
              <a:ln w="57150"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বিষয়ঃ </a:t>
                </a:r>
                <a:r>
                  <a:rPr lang="en-US" sz="280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বিজ্ঞান</a:t>
                </a:r>
                <a:endParaRPr lang="bn-IN" sz="28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234515" y="5102552"/>
                <a:ext cx="6892119" cy="523220"/>
              </a:xfrm>
              <a:prstGeom prst="rect">
                <a:avLst/>
              </a:prstGeom>
              <a:ln w="57150"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অধ্যায়ঃ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প্রথ</a:t>
                </a:r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 </a:t>
                </a: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3214034" y="5739477"/>
              <a:ext cx="6892119" cy="523220"/>
            </a:xfrm>
            <a:prstGeom prst="rect">
              <a:avLst/>
            </a:prstGeom>
            <a:ln w="57150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IN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সময়ঃ ৫০ মিনিট </a:t>
              </a:r>
            </a:p>
          </p:txBody>
        </p:sp>
      </p:grpSp>
      <p:sp>
        <p:nvSpPr>
          <p:cNvPr id="17" name="Oval 16"/>
          <p:cNvSpPr/>
          <p:nvPr/>
        </p:nvSpPr>
        <p:spPr>
          <a:xfrm>
            <a:off x="3214034" y="126609"/>
            <a:ext cx="2047283" cy="1546866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2390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n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593" y="1304280"/>
            <a:ext cx="2147456" cy="1678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MA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1835" y="1321269"/>
            <a:ext cx="2567421" cy="1662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gottobas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594" y="3682094"/>
            <a:ext cx="2147456" cy="19283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kumi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1835" y="3679800"/>
            <a:ext cx="2567421" cy="18824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katbiral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97636" y="1304281"/>
            <a:ext cx="2216729" cy="1678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kechu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97636" y="3737567"/>
            <a:ext cx="2216729" cy="187550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054245" y="398423"/>
            <a:ext cx="5562600" cy="5847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প্রাণি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গুলোর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দিকে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06898" y="5508870"/>
            <a:ext cx="6101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তোমরা কি জান, পৃথিবীতে কত প্রজাতির প্রাণী আছে?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74415" y="5508267"/>
            <a:ext cx="49668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এদের সবগুলোরই কী মেরুদন্ড আছে?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07209" y="5508267"/>
            <a:ext cx="5656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ছবিতে দেখা প্রাণীগুলো দেখতে কী একই রকম?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52428" y="5507457"/>
            <a:ext cx="5656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এরা সবাই কী একই পরিবেশে বাস করে?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44321" y="5557623"/>
            <a:ext cx="8089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এদের দেহের আকৃতি, গঠন ও জৈবিক কাজের প্রকৃতি কী একই রকম?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40660" y="5557623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এরা কী একই রকমভাবে চলাফেরা করে?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15524" y="555621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এরা সবাই কি একই রকম খাবার খায়?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621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15" grpId="1"/>
      <p:bldP spid="16" grpId="0"/>
      <p:bldP spid="16" grpId="1"/>
      <p:bldP spid="19" grpId="0"/>
      <p:bldP spid="19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85418" y="917814"/>
            <a:ext cx="8637003" cy="830997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শিরোনাম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17705" y="2753010"/>
            <a:ext cx="817243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8000" b="1" dirty="0">
                <a:latin typeface="NikoshBAN" pitchFamily="2" charset="0"/>
                <a:cs typeface="NikoshBAN" pitchFamily="2" charset="0"/>
              </a:rPr>
              <a:t>প্রাণিজগতের শ্রেণিবিন্যাস 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2286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87607" y="879146"/>
            <a:ext cx="9225886" cy="830997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87607" y="2674961"/>
            <a:ext cx="9225886" cy="255454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 এই পাঠ শেষে শিক্ষার্থীরা---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শ্রেণিবিন্যাসে অবদান আছে এমন বিজ্ঞানীদের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সনাক্ত করতে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;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2.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দ্বিপদ নামকরণের নিয়মাবলী বর্ণনা করতে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;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3.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শ্রেণিবিন্যাসের প্রয়োজনীয়তা ব্যাখ্যা করতে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;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4.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শ্রেণিবিন্যাসের ধাপগুলো বর্ণনা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;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2647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8473" y="610790"/>
            <a:ext cx="9735462" cy="822230"/>
          </a:xfrm>
          <a:ln w="3810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bn-BD" b="1" dirty="0">
                <a:latin typeface="NikoshBAN" pitchFamily="2" charset="0"/>
                <a:cs typeface="NikoshBAN" pitchFamily="2" charset="0"/>
              </a:rPr>
              <a:t>চিত্রের বিজ্ঞানীদের সম্পর্কে তোমরা কী জান ?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  </a:t>
            </a:r>
            <a:endParaRPr lang="en-US" dirty="0"/>
          </a:p>
        </p:txBody>
      </p:sp>
      <p:pic>
        <p:nvPicPr>
          <p:cNvPr id="4" name="Picture 3" descr="Aristot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473" y="2202519"/>
            <a:ext cx="2438400" cy="3267959"/>
          </a:xfrm>
          <a:prstGeom prst="rect">
            <a:avLst/>
          </a:prstGeom>
        </p:spPr>
      </p:pic>
      <p:pic>
        <p:nvPicPr>
          <p:cNvPr id="5" name="Picture 4" descr="john re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6255" y="2193878"/>
            <a:ext cx="2743200" cy="3291840"/>
          </a:xfrm>
          <a:prstGeom prst="rect">
            <a:avLst/>
          </a:prstGeom>
        </p:spPr>
      </p:pic>
      <p:pic>
        <p:nvPicPr>
          <p:cNvPr id="6" name="Picture 5" descr="liniya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7755" y="2193878"/>
            <a:ext cx="2706180" cy="3276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68473" y="5591055"/>
            <a:ext cx="243840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অ্যারিস্টোটল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96255" y="5591055"/>
            <a:ext cx="274320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জন রে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17345" y="5558052"/>
            <a:ext cx="266700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ক্যারোলাস লিনিয়াস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41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14.jpg"/>
          <p:cNvPicPr>
            <a:picLocks noChangeAspect="1"/>
          </p:cNvPicPr>
          <p:nvPr/>
        </p:nvPicPr>
        <p:blipFill rotWithShape="1">
          <a:blip r:embed="rId2"/>
          <a:srcRect b="22715"/>
          <a:stretch/>
        </p:blipFill>
        <p:spPr>
          <a:xfrm>
            <a:off x="3755861" y="1353169"/>
            <a:ext cx="5257800" cy="37338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4721016" y="826932"/>
            <a:ext cx="3600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চিত্রে কী দেখতে পারছ 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8470" y="826932"/>
            <a:ext cx="502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মানুষের বৈজ্ঞানিক নাম বলতে পারবে  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19637" y="5143279"/>
            <a:ext cx="5049116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বৈজ্ঞানিক নামঃ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i="1" u="sng" dirty="0" smtClean="0">
                <a:latin typeface="NikoshBAN" pitchFamily="2" charset="0"/>
                <a:cs typeface="NikoshBAN" pitchFamily="2" charset="0"/>
              </a:rPr>
              <a:t>Homo</a:t>
            </a:r>
            <a:r>
              <a:rPr lang="en-US" sz="2800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i="1" u="sng" dirty="0" smtClean="0">
                <a:latin typeface="NikoshBAN" pitchFamily="2" charset="0"/>
                <a:cs typeface="NikoshBAN" pitchFamily="2" charset="0"/>
              </a:rPr>
              <a:t>sapiens</a:t>
            </a:r>
            <a:endParaRPr lang="en-US" sz="2800" i="1" u="sng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59211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iniy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6018" y="1439220"/>
            <a:ext cx="5181600" cy="4038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396018" y="916000"/>
            <a:ext cx="4987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চিত্রের লোকটিকে তোমরা চেন 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83089" y="5518876"/>
            <a:ext cx="64770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শ্রেণিবিন্যাসের জনকঃ প্রকৃতি বিজ্ঞানী ক্যারোলাস লিনিয়াস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3695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436" y="199287"/>
            <a:ext cx="10515600" cy="1504619"/>
          </a:xfrm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just"/>
            <a:r>
              <a:rPr lang="bn-BD" sz="4800" dirty="0">
                <a:latin typeface="NikoshBAN" pitchFamily="2" charset="0"/>
                <a:cs typeface="NikoshBAN" pitchFamily="2" charset="0"/>
              </a:rPr>
              <a:t>একটি প্রাণীকে সনাক্ত করতে হলে প্রধানত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সাতটি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ধাপে এর বৈশিষ্ট্যগুলো মিলিয়ে নিতে হয়। এ ধাপগুলো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হল-</a:t>
            </a:r>
            <a:endParaRPr lang="en-US" sz="4800" dirty="0"/>
          </a:p>
        </p:txBody>
      </p:sp>
      <p:grpSp>
        <p:nvGrpSpPr>
          <p:cNvPr id="3" name="Group 2"/>
          <p:cNvGrpSpPr/>
          <p:nvPr/>
        </p:nvGrpSpPr>
        <p:grpSpPr>
          <a:xfrm>
            <a:off x="906436" y="1838191"/>
            <a:ext cx="10529246" cy="4673968"/>
            <a:chOff x="906436" y="1838191"/>
            <a:chExt cx="10529246" cy="4673968"/>
          </a:xfrm>
        </p:grpSpPr>
        <p:grpSp>
          <p:nvGrpSpPr>
            <p:cNvPr id="11" name="Group 10"/>
            <p:cNvGrpSpPr/>
            <p:nvPr/>
          </p:nvGrpSpPr>
          <p:grpSpPr>
            <a:xfrm>
              <a:off x="906436" y="1838191"/>
              <a:ext cx="10529246" cy="4055212"/>
              <a:chOff x="892790" y="2329510"/>
              <a:chExt cx="10529246" cy="4055212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892790" y="2329510"/>
                <a:ext cx="10529246" cy="3337702"/>
                <a:chOff x="892790" y="2329510"/>
                <a:chExt cx="10529246" cy="3337702"/>
              </a:xfrm>
            </p:grpSpPr>
            <p:sp>
              <p:nvSpPr>
                <p:cNvPr id="4" name="TextBox 3"/>
                <p:cNvSpPr txBox="1"/>
                <p:nvPr/>
              </p:nvSpPr>
              <p:spPr>
                <a:xfrm>
                  <a:off x="892790" y="2329510"/>
                  <a:ext cx="10515600" cy="584775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১</a:t>
                  </a:r>
                  <a:r>
                    <a:rPr lang="en-US" sz="3200" dirty="0" smtClean="0">
                      <a:latin typeface="NikoshBAN" pitchFamily="2" charset="0"/>
                      <a:cs typeface="NikoshBAN" pitchFamily="2" charset="0"/>
                    </a:rPr>
                    <a:t>.</a:t>
                  </a:r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 জগৎ</a:t>
                  </a:r>
                  <a:r>
                    <a:rPr lang="en-US" sz="3200" dirty="0">
                      <a:latin typeface="NikoshBAN" pitchFamily="2" charset="0"/>
                      <a:cs typeface="NikoshBAN" pitchFamily="2" charset="0"/>
                    </a:rPr>
                    <a:t> </a:t>
                  </a:r>
                  <a:r>
                    <a:rPr lang="en-US" sz="3200" dirty="0" smtClean="0">
                      <a:latin typeface="NikoshBAN" pitchFamily="2" charset="0"/>
                      <a:cs typeface="NikoshBAN" pitchFamily="2" charset="0"/>
                    </a:rPr>
                    <a:t>( Kingdom)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5" name="TextBox 4"/>
                <p:cNvSpPr txBox="1"/>
                <p:nvPr/>
              </p:nvSpPr>
              <p:spPr>
                <a:xfrm>
                  <a:off x="892790" y="2998768"/>
                  <a:ext cx="10515599" cy="584775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২</a:t>
                  </a:r>
                  <a:r>
                    <a:rPr lang="en-US" sz="3200" dirty="0" smtClean="0">
                      <a:latin typeface="NikoshBAN" pitchFamily="2" charset="0"/>
                      <a:cs typeface="NikoshBAN" pitchFamily="2" charset="0"/>
                    </a:rPr>
                    <a:t>.</a:t>
                  </a:r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 পর্ব</a:t>
                  </a:r>
                  <a:r>
                    <a:rPr lang="en-US" sz="3200" dirty="0" smtClean="0">
                      <a:latin typeface="NikoshBAN" pitchFamily="2" charset="0"/>
                      <a:cs typeface="NikoshBAN" pitchFamily="2" charset="0"/>
                    </a:rPr>
                    <a:t>  ( Phylum)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6" name="TextBox 5"/>
                <p:cNvSpPr txBox="1"/>
                <p:nvPr/>
              </p:nvSpPr>
              <p:spPr>
                <a:xfrm>
                  <a:off x="892791" y="3684616"/>
                  <a:ext cx="10515598" cy="584775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৩</a:t>
                  </a:r>
                  <a:r>
                    <a:rPr lang="en-US" sz="3200" dirty="0" smtClean="0">
                      <a:latin typeface="NikoshBAN" pitchFamily="2" charset="0"/>
                      <a:cs typeface="NikoshBAN" pitchFamily="2" charset="0"/>
                    </a:rPr>
                    <a:t>.</a:t>
                  </a:r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 শ্রেণি</a:t>
                  </a:r>
                  <a:r>
                    <a:rPr lang="en-US" sz="3200" dirty="0" smtClean="0">
                      <a:latin typeface="NikoshBAN" pitchFamily="2" charset="0"/>
                      <a:cs typeface="NikoshBAN" pitchFamily="2" charset="0"/>
                    </a:rPr>
                    <a:t>  ( Class )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7" name="TextBox 6"/>
                <p:cNvSpPr txBox="1"/>
                <p:nvPr/>
              </p:nvSpPr>
              <p:spPr>
                <a:xfrm>
                  <a:off x="906436" y="4412260"/>
                  <a:ext cx="10501953" cy="584775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৪</a:t>
                  </a:r>
                  <a:r>
                    <a:rPr lang="en-US" sz="3200" dirty="0" smtClean="0">
                      <a:latin typeface="NikoshBAN" pitchFamily="2" charset="0"/>
                      <a:cs typeface="NikoshBAN" pitchFamily="2" charset="0"/>
                    </a:rPr>
                    <a:t>.</a:t>
                  </a:r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 বর্গ</a:t>
                  </a:r>
                  <a:r>
                    <a:rPr lang="en-US" sz="3200" dirty="0" smtClean="0">
                      <a:latin typeface="NikoshBAN" pitchFamily="2" charset="0"/>
                      <a:cs typeface="NikoshBAN" pitchFamily="2" charset="0"/>
                    </a:rPr>
                    <a:t> ( Order)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8" name="TextBox 7"/>
                <p:cNvSpPr txBox="1"/>
                <p:nvPr/>
              </p:nvSpPr>
              <p:spPr>
                <a:xfrm>
                  <a:off x="906436" y="5082437"/>
                  <a:ext cx="10515600" cy="584775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৫</a:t>
                  </a:r>
                  <a:r>
                    <a:rPr lang="en-US" sz="3200" dirty="0" smtClean="0">
                      <a:latin typeface="NikoshBAN" pitchFamily="2" charset="0"/>
                      <a:cs typeface="NikoshBAN" pitchFamily="2" charset="0"/>
                    </a:rPr>
                    <a:t>.</a:t>
                  </a:r>
                  <a:r>
                    <a:rPr lang="bn-BD" sz="3200" dirty="0" smtClean="0">
                      <a:latin typeface="NikoshBAN" pitchFamily="2" charset="0"/>
                      <a:cs typeface="NikoshBAN" pitchFamily="2" charset="0"/>
                    </a:rPr>
                    <a:t> গোত্র</a:t>
                  </a:r>
                  <a:r>
                    <a:rPr lang="en-US" sz="3200" dirty="0" smtClean="0">
                      <a:latin typeface="NikoshBAN" pitchFamily="2" charset="0"/>
                      <a:cs typeface="NikoshBAN" pitchFamily="2" charset="0"/>
                    </a:rPr>
                    <a:t>  ( Family )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</p:grpSp>
          <p:sp>
            <p:nvSpPr>
              <p:cNvPr id="9" name="TextBox 8"/>
              <p:cNvSpPr txBox="1"/>
              <p:nvPr/>
            </p:nvSpPr>
            <p:spPr>
              <a:xfrm>
                <a:off x="906436" y="5799947"/>
                <a:ext cx="10501953" cy="584775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৬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.</a:t>
                </a:r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 গণ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( Genus )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920082" y="5988939"/>
              <a:ext cx="10501953" cy="52322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৭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.</a:t>
              </a:r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 প্রজাতি (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Species)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4185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1725305" y="1609102"/>
            <a:ext cx="8797119" cy="775597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 কাজ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1725304" y="3683558"/>
            <a:ext cx="8797119" cy="775597"/>
          </a:xfrm>
          <a:prstGeom prst="rect">
            <a:avLst/>
          </a:prstGeom>
          <a:ln w="38100" cap="flat" cmpd="sng" algn="ctr">
            <a:solidFill>
              <a:schemeClr val="dk1"/>
            </a:solidFill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প্রাণি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জগতের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পর্ব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গুলোর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লিখ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0935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2434988" y="938598"/>
            <a:ext cx="7543800" cy="861005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দলগত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কাজ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34988" y="2701121"/>
            <a:ext cx="7543800" cy="1200329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শ্রেণিবিন্যাসকরণ পদ্ধতি আবিস্কৃত না হলে কী অসুবিধা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হতো উল্লেখ কর।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93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3140" y="365125"/>
            <a:ext cx="8993875" cy="1325563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83140" y="2480528"/>
            <a:ext cx="8993875" cy="3347066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শ্রেণিবিন্যাসের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;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ক্যারোলাস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লিনিয়াস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2।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অমেরুদন্ডী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প্রাণির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পর্ব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;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আটটি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শ্রেণিবিন্যাসের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ধাপ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;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সাতটি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বৈজ্ঞানিক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;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i="1" dirty="0">
                <a:latin typeface="NikoshBAN" pitchFamily="2" charset="0"/>
                <a:cs typeface="NikoshBAN" pitchFamily="2" charset="0"/>
              </a:rPr>
              <a:t>Homo sapiens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66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38200" y="2425937"/>
            <a:ext cx="10515600" cy="3333418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আরাফাত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একদিন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চিড়িয়ানাখানা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খাঁচার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পাখি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বাঘ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পানিতে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কুমির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বৈজ্ঞানিক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কুনোব্যাঙকে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উভচর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প্রাণী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প্রাণি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গুলোর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উল্লেখ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ঘ)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প্রাণিজগতে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শ্রেণিবিন্যাসের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প্রয়োজনীয়তা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কতটুকু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পক্ষে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যুক্তি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253488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0451" y="717817"/>
            <a:ext cx="10515600" cy="1973127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8000" b="1" dirty="0" err="1" smtClean="0"/>
              <a:t>সবাইকে</a:t>
            </a:r>
            <a:r>
              <a:rPr lang="en-US" sz="8000" b="1" dirty="0" smtClean="0"/>
              <a:t> </a:t>
            </a:r>
            <a:r>
              <a:rPr lang="en-US" sz="8000" b="1" dirty="0" err="1" smtClean="0"/>
              <a:t>ধন্যবাদ</a:t>
            </a:r>
            <a:endParaRPr lang="en-US" sz="8000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890451" y="3676104"/>
            <a:ext cx="10515600" cy="2019300"/>
            <a:chOff x="890451" y="3676104"/>
            <a:chExt cx="10515600" cy="201930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0451" y="3676104"/>
              <a:ext cx="3055484" cy="20193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62406" y="3709849"/>
              <a:ext cx="3043645" cy="1985555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5826" y="3676104"/>
              <a:ext cx="3057664" cy="1985555"/>
            </a:xfrm>
            <a:prstGeom prst="roundRect">
              <a:avLst>
                <a:gd name="adj" fmla="val 11111"/>
              </a:avLst>
            </a:prstGeom>
            <a:ln w="190500" cap="rnd">
              <a:solidFill>
                <a:srgbClr val="C8C6BD"/>
              </a:solidFill>
              <a:prstDash val="solid"/>
            </a:ln>
            <a:effectLst>
              <a:outerShdw blurRad="101600" dist="50800" dir="7200000" algn="tl" rotWithShape="0">
                <a:srgbClr val="000000">
                  <a:alpha val="45000"/>
                </a:srgbClr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FFFFFF"/>
              </a:extrusionClr>
            </a:sp3d>
          </p:spPr>
        </p:pic>
      </p:grpSp>
    </p:spTree>
    <p:extLst>
      <p:ext uri="{BB962C8B-B14F-4D97-AF65-F5344CB8AC3E}">
        <p14:creationId xmlns:p14="http://schemas.microsoft.com/office/powerpoint/2010/main" val="2717472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356</Words>
  <Application>Microsoft Office PowerPoint</Application>
  <PresentationFormat>Widescreen</PresentationFormat>
  <Paragraphs>64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NikoshBAN</vt:lpstr>
      <vt:lpstr>Vrinda</vt:lpstr>
      <vt:lpstr>Office Theme</vt:lpstr>
      <vt:lpstr>সবাইকে স্বাগতম</vt:lpstr>
      <vt:lpstr>পরিচিতি </vt:lpstr>
      <vt:lpstr>PowerPoint Presentation</vt:lpstr>
      <vt:lpstr>PowerPoint Presentation</vt:lpstr>
      <vt:lpstr>PowerPoint Presentation</vt:lpstr>
      <vt:lpstr>চিত্রের বিজ্ঞানীদের সম্পর্কে তোমরা কী জান ?  </vt:lpstr>
      <vt:lpstr>PowerPoint Presentation</vt:lpstr>
      <vt:lpstr>PowerPoint Presentation</vt:lpstr>
      <vt:lpstr>একটি প্রাণীকে সনাক্ত করতে হলে প্রধানত সাতটি ধাপে এর বৈশিষ্ট্যগুলো মিলিয়ে নিতে হয়। এ ধাপগুলো হল-</vt:lpstr>
      <vt:lpstr>একক কাজ</vt:lpstr>
      <vt:lpstr>দলগত কাজ</vt:lpstr>
      <vt:lpstr>মূল্যায়ন</vt:lpstr>
      <vt:lpstr>বাড়ির কাজ</vt:lpstr>
      <vt:lpstr>সবাইকে 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সবাইকে ধন্যবাদ</dc:title>
  <dc:creator>hp</dc:creator>
  <cp:lastModifiedBy>hp</cp:lastModifiedBy>
  <cp:revision>41</cp:revision>
  <dcterms:created xsi:type="dcterms:W3CDTF">2019-09-23T04:12:36Z</dcterms:created>
  <dcterms:modified xsi:type="dcterms:W3CDTF">2019-09-25T02:59:02Z</dcterms:modified>
</cp:coreProperties>
</file>