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0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2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0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3A8B-799B-44AA-A1E3-FAE897BA62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2969-50CF-460D-859A-DD0A46CA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0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60"/>
            <a:ext cx="9144000" cy="91115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3010"/>
            <a:ext cx="9144000" cy="514520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341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725305" y="1609102"/>
            <a:ext cx="8797119" cy="7755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725304" y="3683558"/>
            <a:ext cx="8797119" cy="775597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434988" y="938598"/>
            <a:ext cx="7543800" cy="86100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988" y="2701121"/>
            <a:ext cx="7543800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শ্রেণিবিন্যাসকরণ পদ্ধতি আবিস্কৃত না হলে কী অসুবিধা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হতো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0" y="365125"/>
            <a:ext cx="8993875" cy="132556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3140" y="2480528"/>
            <a:ext cx="8993875" cy="334706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ক্যারোলাস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লিনিয়াস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Homo sapiens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425937"/>
            <a:ext cx="10515600" cy="33334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চিড়িয়ানাখানা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কুনোব্যাঙকে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534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51" y="717817"/>
            <a:ext cx="10515600" cy="1973127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/>
              <a:t>সবাইকে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ধন্যবাদ</a:t>
            </a:r>
            <a:endParaRPr lang="en-US" sz="8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90451" y="3676104"/>
            <a:ext cx="10515600" cy="2019300"/>
            <a:chOff x="890451" y="3676104"/>
            <a:chExt cx="10515600" cy="2019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51" y="3676104"/>
              <a:ext cx="3055484" cy="2019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406" y="3709849"/>
              <a:ext cx="3043645" cy="19855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826" y="3676104"/>
              <a:ext cx="3057664" cy="198555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71747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2089" y="346638"/>
            <a:ext cx="4584063" cy="892012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14034" y="1776707"/>
            <a:ext cx="6912600" cy="4837690"/>
            <a:chOff x="3214034" y="1425007"/>
            <a:chExt cx="6912600" cy="4837690"/>
          </a:xfrm>
        </p:grpSpPr>
        <p:grpSp>
          <p:nvGrpSpPr>
            <p:cNvPr id="15" name="Group 14"/>
            <p:cNvGrpSpPr/>
            <p:nvPr/>
          </p:nvGrpSpPr>
          <p:grpSpPr>
            <a:xfrm>
              <a:off x="3214035" y="1425007"/>
              <a:ext cx="6912599" cy="4228913"/>
              <a:chOff x="3214035" y="1396859"/>
              <a:chExt cx="6912599" cy="422891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234515" y="1396859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সহিদুল ইসলাম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34515" y="1995185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শিক্ষক(গনিত)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4515" y="2621647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বুড়িচং হাজী ফজর আলী মাধ্যমিক বিদ্যালয়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14036" y="3249707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বুড়িচং, কুমিল্লা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34515" y="3863695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 অষ্টম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14035" y="4486551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sz="28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34515" y="5102552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14034" y="5739477"/>
              <a:ext cx="6892119" cy="523220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 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3214034" y="126609"/>
            <a:ext cx="2047283" cy="15468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93" y="1304280"/>
            <a:ext cx="2147456" cy="167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35" y="1321269"/>
            <a:ext cx="2567421" cy="166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ttoba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94" y="3682094"/>
            <a:ext cx="2147456" cy="192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kum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835" y="3679800"/>
            <a:ext cx="2567421" cy="188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katbir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636" y="1304281"/>
            <a:ext cx="2216729" cy="167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kech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636" y="3737567"/>
            <a:ext cx="2216729" cy="1875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4245" y="398423"/>
            <a:ext cx="5562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6898" y="5508870"/>
            <a:ext cx="610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তোমরা কি জান, পৃথিবীতে কত প্রজাতির প্রাণী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15" y="5508267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সবগুলোরই কী মেরুদন্ড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7209" y="5508267"/>
            <a:ext cx="56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ছবিতে দেখা প্রাণীগুলো দেখতে কী একই রকম?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2428" y="5507457"/>
            <a:ext cx="56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এরা সবাই কী একই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4321" y="5557623"/>
            <a:ext cx="808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আকৃতি, গঠন ও জৈবিক কাজের প্রকৃতি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0660" y="555762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 একই রকমভাবে চলাফেরা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15524" y="555621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কি একই রকম খাবার খায়?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5" grpId="1"/>
      <p:bldP spid="16" grpId="0"/>
      <p:bldP spid="16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5418" y="917814"/>
            <a:ext cx="8637003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05" y="2753010"/>
            <a:ext cx="81724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2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607" y="879146"/>
            <a:ext cx="9225886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7607" y="2674961"/>
            <a:ext cx="9225886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এই পাঠ শেষে শিক্ষার্থীরা---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শ্রেণিবিন্যাসে অবদান আছে এমন বিজ্ঞানীদের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সনাক্ত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দ্বিপদ নামকরণের নিয়মাবলী বর্ণনা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শ্রেণিবিন্যাসের প্রয়োজনীয়তা 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শ্রেণিবিন্যাসের ধাপগুলো বর্ণনা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6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73" y="610790"/>
            <a:ext cx="9735462" cy="82223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চিত্রের বিজ্ঞানীদের সম্পর্কে তোমরা কী জান ?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pic>
        <p:nvPicPr>
          <p:cNvPr id="4" name="Picture 3" descr="Aristo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73" y="2202519"/>
            <a:ext cx="2438400" cy="3267959"/>
          </a:xfrm>
          <a:prstGeom prst="rect">
            <a:avLst/>
          </a:prstGeom>
        </p:spPr>
      </p:pic>
      <p:pic>
        <p:nvPicPr>
          <p:cNvPr id="5" name="Picture 4" descr="john r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255" y="2193878"/>
            <a:ext cx="2743200" cy="3291840"/>
          </a:xfrm>
          <a:prstGeom prst="rect">
            <a:avLst/>
          </a:prstGeom>
        </p:spPr>
      </p:pic>
      <p:pic>
        <p:nvPicPr>
          <p:cNvPr id="6" name="Picture 5" descr="liniy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755" y="2193878"/>
            <a:ext cx="270618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473" y="5591055"/>
            <a:ext cx="2438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6255" y="5591055"/>
            <a:ext cx="2743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7345" y="5558052"/>
            <a:ext cx="2667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4.jpg"/>
          <p:cNvPicPr>
            <a:picLocks noChangeAspect="1"/>
          </p:cNvPicPr>
          <p:nvPr/>
        </p:nvPicPr>
        <p:blipFill rotWithShape="1">
          <a:blip r:embed="rId2"/>
          <a:srcRect b="22715"/>
          <a:stretch/>
        </p:blipFill>
        <p:spPr>
          <a:xfrm>
            <a:off x="3755861" y="1353169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21016" y="826932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470" y="826932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বৈজ্ঞানিক নাম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9637" y="5143279"/>
            <a:ext cx="5049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sapiens</a:t>
            </a:r>
            <a:endParaRPr lang="en-US" sz="2800" i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92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iy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18" y="1439220"/>
            <a:ext cx="5181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96018" y="916000"/>
            <a:ext cx="498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চেন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3089" y="5518876"/>
            <a:ext cx="6477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শ্রেণিবিন্যাসের জনকঃ প্রকৃতি বিজ্ঞানী ক্যারোলাস লিনিয়াস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6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36" y="199287"/>
            <a:ext cx="10515600" cy="1504619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একটি প্রাণীকে সনাক্ত করতে হলে প্রধানত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সাতটি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ধাপে এর বৈশিষ্ট্যগুলো মিলিয়ে নিতে হয়। এ ধাপগুলো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হল-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906436" y="1838191"/>
            <a:ext cx="10529246" cy="4673968"/>
            <a:chOff x="906436" y="1838191"/>
            <a:chExt cx="10529246" cy="4673968"/>
          </a:xfrm>
        </p:grpSpPr>
        <p:grpSp>
          <p:nvGrpSpPr>
            <p:cNvPr id="11" name="Group 10"/>
            <p:cNvGrpSpPr/>
            <p:nvPr/>
          </p:nvGrpSpPr>
          <p:grpSpPr>
            <a:xfrm>
              <a:off x="906436" y="1838191"/>
              <a:ext cx="10529246" cy="4055212"/>
              <a:chOff x="892790" y="2329510"/>
              <a:chExt cx="10529246" cy="40552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92790" y="2329510"/>
                <a:ext cx="10529246" cy="3337702"/>
                <a:chOff x="892790" y="2329510"/>
                <a:chExt cx="10529246" cy="3337702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892790" y="2329510"/>
                  <a:ext cx="10515600" cy="5847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জগৎ</a:t>
                  </a:r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( Kingdom)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892790" y="2998768"/>
                  <a:ext cx="10515599" cy="5847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পর্ব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 ( Phylum)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892791" y="3684616"/>
                  <a:ext cx="10515598" cy="5847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৩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শ্রেণি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 ( Class )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906436" y="4412260"/>
                  <a:ext cx="10501953" cy="5847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৪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বর্গ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( Order)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906436" y="5082437"/>
                  <a:ext cx="10515600" cy="5847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গোত্র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 ( Family )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06436" y="5799947"/>
                <a:ext cx="10501953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গণ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( Genus 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20082" y="5988939"/>
              <a:ext cx="10501953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প্রজাতি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Species)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18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356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সবাইকে স্বাগতম</vt:lpstr>
      <vt:lpstr>পরিচিতি </vt:lpstr>
      <vt:lpstr>PowerPoint Presentation</vt:lpstr>
      <vt:lpstr>PowerPoint Presentation</vt:lpstr>
      <vt:lpstr>PowerPoint Presentation</vt:lpstr>
      <vt:lpstr>চিত্রের বিজ্ঞানীদের সম্পর্কে তোমরা কী জান ?  </vt:lpstr>
      <vt:lpstr>PowerPoint Presentation</vt:lpstr>
      <vt:lpstr>PowerPoint Presentation</vt:lpstr>
      <vt:lpstr>একটি প্রাণীকে সনাক্ত করতে হলে প্রধানত সাতটি ধাপে এর বৈশিষ্ট্যগুলো মিলিয়ে নিতে হয়। এ ধাপগুলো হল-</vt:lpstr>
      <vt:lpstr>একক কাজ</vt:lpstr>
      <vt:lpstr>দলগত কাজ</vt:lpstr>
      <vt:lpstr>মূল্যায়ন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ধন্যবাদ</dc:title>
  <dc:creator>hp</dc:creator>
  <cp:lastModifiedBy>hp</cp:lastModifiedBy>
  <cp:revision>41</cp:revision>
  <dcterms:created xsi:type="dcterms:W3CDTF">2019-09-23T04:12:36Z</dcterms:created>
  <dcterms:modified xsi:type="dcterms:W3CDTF">2019-09-25T02:59:02Z</dcterms:modified>
</cp:coreProperties>
</file>