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0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F30CB-9B4D-46C6-A7F8-19E511667D4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40248-2F39-4E6F-9975-9267E00793DE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IN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দেশি বা বাংলা উপসর্গ</a:t>
          </a:r>
          <a:endParaRPr lang="en-US" b="1" dirty="0">
            <a:solidFill>
              <a:srgbClr val="FF33C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88E932-2975-4E48-9FEE-BB3336ECC01B}" type="parTrans" cxnId="{18062F85-AD7A-43B9-993B-C031A3A2A96D}">
      <dgm:prSet/>
      <dgm:spPr/>
      <dgm:t>
        <a:bodyPr/>
        <a:lstStyle/>
        <a:p>
          <a:endParaRPr lang="en-US"/>
        </a:p>
      </dgm:t>
    </dgm:pt>
    <dgm:pt modelId="{00698D6C-CD49-44C3-907C-3EE608E0EB01}" type="sibTrans" cxnId="{18062F85-AD7A-43B9-993B-C031A3A2A96D}">
      <dgm:prSet/>
      <dgm:spPr/>
      <dgm:t>
        <a:bodyPr/>
        <a:lstStyle/>
        <a:p>
          <a:endParaRPr lang="en-US"/>
        </a:p>
      </dgm:t>
    </dgm:pt>
    <dgm:pt modelId="{0C3AD9E4-01A4-4937-AFA3-A9DB6CAD85B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বিদেশি উপসর্গ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0AD4B8-5993-40A8-A607-26F3AC38E48D}" type="parTrans" cxnId="{6AB059FA-5103-46FA-9DED-E89926863C16}">
      <dgm:prSet/>
      <dgm:spPr/>
      <dgm:t>
        <a:bodyPr/>
        <a:lstStyle/>
        <a:p>
          <a:endParaRPr lang="en-US"/>
        </a:p>
      </dgm:t>
    </dgm:pt>
    <dgm:pt modelId="{9E41646E-E928-44C2-98E2-09D347076331}" type="sibTrans" cxnId="{6AB059FA-5103-46FA-9DED-E89926863C16}">
      <dgm:prSet/>
      <dgm:spPr/>
      <dgm:t>
        <a:bodyPr/>
        <a:lstStyle/>
        <a:p>
          <a:endParaRPr lang="en-US"/>
        </a:p>
      </dgm:t>
    </dgm:pt>
    <dgm:pt modelId="{6AE8CDF5-25CA-4DE2-ADD8-326712ABEEE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IN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তৎসম বা সংস্কৃত উপসর্গ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EE27EF-F01B-431E-8342-3C168093242F}" type="parTrans" cxnId="{A4440053-D83E-4EB7-88BF-1BF492CAFA56}">
      <dgm:prSet/>
      <dgm:spPr/>
      <dgm:t>
        <a:bodyPr/>
        <a:lstStyle/>
        <a:p>
          <a:endParaRPr lang="en-US"/>
        </a:p>
      </dgm:t>
    </dgm:pt>
    <dgm:pt modelId="{636AF61B-EB1D-41DE-AE1B-E03680A70066}" type="sibTrans" cxnId="{A4440053-D83E-4EB7-88BF-1BF492CAFA56}">
      <dgm:prSet/>
      <dgm:spPr/>
      <dgm:t>
        <a:bodyPr/>
        <a:lstStyle/>
        <a:p>
          <a:endParaRPr lang="en-US"/>
        </a:p>
      </dgm:t>
    </dgm:pt>
    <dgm:pt modelId="{2265CFC7-1A87-4319-B12C-CD14BDCB9C01}" type="pres">
      <dgm:prSet presAssocID="{E99F30CB-9B4D-46C6-A7F8-19E511667D4E}" presName="Name0" presStyleCnt="0">
        <dgm:presLayoutVars>
          <dgm:dir/>
          <dgm:resizeHandles val="exact"/>
        </dgm:presLayoutVars>
      </dgm:prSet>
      <dgm:spPr/>
    </dgm:pt>
    <dgm:pt modelId="{25F6B9E0-5BD4-4950-A5AD-4254D4B39E70}" type="pres">
      <dgm:prSet presAssocID="{53840248-2F39-4E6F-9975-9267E00793DE}" presName="node" presStyleLbl="node1" presStyleIdx="0" presStyleCnt="3" custScaleX="131297" custRadScaleRad="83023" custRadScaleInc="-2770">
        <dgm:presLayoutVars>
          <dgm:bulletEnabled val="1"/>
        </dgm:presLayoutVars>
      </dgm:prSet>
      <dgm:spPr/>
    </dgm:pt>
    <dgm:pt modelId="{23785776-818E-449F-85DB-76BFD5B2119B}" type="pres">
      <dgm:prSet presAssocID="{00698D6C-CD49-44C3-907C-3EE608E0EB01}" presName="sibTrans" presStyleLbl="sibTrans2D1" presStyleIdx="0" presStyleCnt="3" custScaleX="211956"/>
      <dgm:spPr/>
    </dgm:pt>
    <dgm:pt modelId="{80633B5C-6973-4AAB-A2EA-9A5CFD04BC9A}" type="pres">
      <dgm:prSet presAssocID="{00698D6C-CD49-44C3-907C-3EE608E0EB01}" presName="connectorText" presStyleLbl="sibTrans2D1" presStyleIdx="0" presStyleCnt="3"/>
      <dgm:spPr/>
    </dgm:pt>
    <dgm:pt modelId="{52E24CF4-3765-4EE9-8B15-865CA917F767}" type="pres">
      <dgm:prSet presAssocID="{0C3AD9E4-01A4-4937-AFA3-A9DB6CAD85B7}" presName="node" presStyleLbl="node1" presStyleIdx="1" presStyleCnt="3" custScaleX="136295" custRadScaleRad="100094" custRadScaleInc="-16175">
        <dgm:presLayoutVars>
          <dgm:bulletEnabled val="1"/>
        </dgm:presLayoutVars>
      </dgm:prSet>
      <dgm:spPr/>
    </dgm:pt>
    <dgm:pt modelId="{7D30D93F-D675-4DC5-B2B9-F6F276AC52CB}" type="pres">
      <dgm:prSet presAssocID="{9E41646E-E928-44C2-98E2-09D347076331}" presName="sibTrans" presStyleLbl="sibTrans2D1" presStyleIdx="1" presStyleCnt="3" custScaleX="98465"/>
      <dgm:spPr/>
    </dgm:pt>
    <dgm:pt modelId="{0F1597AC-D81E-4503-B150-DE4D6C234A56}" type="pres">
      <dgm:prSet presAssocID="{9E41646E-E928-44C2-98E2-09D347076331}" presName="connectorText" presStyleLbl="sibTrans2D1" presStyleIdx="1" presStyleCnt="3"/>
      <dgm:spPr/>
    </dgm:pt>
    <dgm:pt modelId="{A43CB6ED-F583-4E63-98D4-B843A7745F71}" type="pres">
      <dgm:prSet presAssocID="{6AE8CDF5-25CA-4DE2-ADD8-326712ABEEE1}" presName="node" presStyleLbl="node1" presStyleIdx="2" presStyleCnt="3" custScaleX="145473" custRadScaleRad="104258" custRadScaleInc="16122">
        <dgm:presLayoutVars>
          <dgm:bulletEnabled val="1"/>
        </dgm:presLayoutVars>
      </dgm:prSet>
      <dgm:spPr/>
    </dgm:pt>
    <dgm:pt modelId="{9EAA3824-B380-413F-9421-42A96C78B88D}" type="pres">
      <dgm:prSet presAssocID="{636AF61B-EB1D-41DE-AE1B-E03680A70066}" presName="sibTrans" presStyleLbl="sibTrans2D1" presStyleIdx="2" presStyleCnt="3" custScaleX="216673" custLinFactNeighborX="14492" custLinFactNeighborY="-8791"/>
      <dgm:spPr/>
    </dgm:pt>
    <dgm:pt modelId="{98E1A9D4-3C19-444D-8B99-A19FC0BDCDF0}" type="pres">
      <dgm:prSet presAssocID="{636AF61B-EB1D-41DE-AE1B-E03680A70066}" presName="connectorText" presStyleLbl="sibTrans2D1" presStyleIdx="2" presStyleCnt="3"/>
      <dgm:spPr/>
    </dgm:pt>
  </dgm:ptLst>
  <dgm:cxnLst>
    <dgm:cxn modelId="{24507302-2406-417B-9B92-966557517281}" type="presOf" srcId="{636AF61B-EB1D-41DE-AE1B-E03680A70066}" destId="{98E1A9D4-3C19-444D-8B99-A19FC0BDCDF0}" srcOrd="1" destOrd="0" presId="urn:microsoft.com/office/officeart/2005/8/layout/cycle7"/>
    <dgm:cxn modelId="{A6EAE830-32EE-4BA0-99A5-49117DAEF321}" type="presOf" srcId="{0C3AD9E4-01A4-4937-AFA3-A9DB6CAD85B7}" destId="{52E24CF4-3765-4EE9-8B15-865CA917F767}" srcOrd="0" destOrd="0" presId="urn:microsoft.com/office/officeart/2005/8/layout/cycle7"/>
    <dgm:cxn modelId="{327CB15E-C361-4442-ACE6-B8F77F98CB90}" type="presOf" srcId="{636AF61B-EB1D-41DE-AE1B-E03680A70066}" destId="{9EAA3824-B380-413F-9421-42A96C78B88D}" srcOrd="0" destOrd="0" presId="urn:microsoft.com/office/officeart/2005/8/layout/cycle7"/>
    <dgm:cxn modelId="{2A928442-5384-4C40-AD35-A6D2421AF6F8}" type="presOf" srcId="{9E41646E-E928-44C2-98E2-09D347076331}" destId="{7D30D93F-D675-4DC5-B2B9-F6F276AC52CB}" srcOrd="0" destOrd="0" presId="urn:microsoft.com/office/officeart/2005/8/layout/cycle7"/>
    <dgm:cxn modelId="{AA00BC42-CE50-4E39-BB56-61DFB3BBA729}" type="presOf" srcId="{E99F30CB-9B4D-46C6-A7F8-19E511667D4E}" destId="{2265CFC7-1A87-4319-B12C-CD14BDCB9C01}" srcOrd="0" destOrd="0" presId="urn:microsoft.com/office/officeart/2005/8/layout/cycle7"/>
    <dgm:cxn modelId="{161F4868-3E8E-4966-B6AB-9487E2AB1817}" type="presOf" srcId="{9E41646E-E928-44C2-98E2-09D347076331}" destId="{0F1597AC-D81E-4503-B150-DE4D6C234A56}" srcOrd="1" destOrd="0" presId="urn:microsoft.com/office/officeart/2005/8/layout/cycle7"/>
    <dgm:cxn modelId="{A4440053-D83E-4EB7-88BF-1BF492CAFA56}" srcId="{E99F30CB-9B4D-46C6-A7F8-19E511667D4E}" destId="{6AE8CDF5-25CA-4DE2-ADD8-326712ABEEE1}" srcOrd="2" destOrd="0" parTransId="{D4EE27EF-F01B-431E-8342-3C168093242F}" sibTransId="{636AF61B-EB1D-41DE-AE1B-E03680A70066}"/>
    <dgm:cxn modelId="{18062F85-AD7A-43B9-993B-C031A3A2A96D}" srcId="{E99F30CB-9B4D-46C6-A7F8-19E511667D4E}" destId="{53840248-2F39-4E6F-9975-9267E00793DE}" srcOrd="0" destOrd="0" parTransId="{A188E932-2975-4E48-9FEE-BB3336ECC01B}" sibTransId="{00698D6C-CD49-44C3-907C-3EE608E0EB01}"/>
    <dgm:cxn modelId="{34370595-0EC1-4FA0-ADFA-B5F84E7DE3F7}" type="presOf" srcId="{00698D6C-CD49-44C3-907C-3EE608E0EB01}" destId="{80633B5C-6973-4AAB-A2EA-9A5CFD04BC9A}" srcOrd="1" destOrd="0" presId="urn:microsoft.com/office/officeart/2005/8/layout/cycle7"/>
    <dgm:cxn modelId="{00D705D6-99D0-443E-A1AE-A583B5B85442}" type="presOf" srcId="{6AE8CDF5-25CA-4DE2-ADD8-326712ABEEE1}" destId="{A43CB6ED-F583-4E63-98D4-B843A7745F71}" srcOrd="0" destOrd="0" presId="urn:microsoft.com/office/officeart/2005/8/layout/cycle7"/>
    <dgm:cxn modelId="{F49C4BD8-9333-48C9-B3EE-C7B7E61EB09F}" type="presOf" srcId="{00698D6C-CD49-44C3-907C-3EE608E0EB01}" destId="{23785776-818E-449F-85DB-76BFD5B2119B}" srcOrd="0" destOrd="0" presId="urn:microsoft.com/office/officeart/2005/8/layout/cycle7"/>
    <dgm:cxn modelId="{7FB886DF-1229-4421-8732-3CBD1C4E1B86}" type="presOf" srcId="{53840248-2F39-4E6F-9975-9267E00793DE}" destId="{25F6B9E0-5BD4-4950-A5AD-4254D4B39E70}" srcOrd="0" destOrd="0" presId="urn:microsoft.com/office/officeart/2005/8/layout/cycle7"/>
    <dgm:cxn modelId="{6AB059FA-5103-46FA-9DED-E89926863C16}" srcId="{E99F30CB-9B4D-46C6-A7F8-19E511667D4E}" destId="{0C3AD9E4-01A4-4937-AFA3-A9DB6CAD85B7}" srcOrd="1" destOrd="0" parTransId="{120AD4B8-5993-40A8-A607-26F3AC38E48D}" sibTransId="{9E41646E-E928-44C2-98E2-09D347076331}"/>
    <dgm:cxn modelId="{850DF9B4-D0D6-4736-9D04-EA9C84F97C47}" type="presParOf" srcId="{2265CFC7-1A87-4319-B12C-CD14BDCB9C01}" destId="{25F6B9E0-5BD4-4950-A5AD-4254D4B39E70}" srcOrd="0" destOrd="0" presId="urn:microsoft.com/office/officeart/2005/8/layout/cycle7"/>
    <dgm:cxn modelId="{845E03DA-D12C-4658-A84C-3441C27C9ADC}" type="presParOf" srcId="{2265CFC7-1A87-4319-B12C-CD14BDCB9C01}" destId="{23785776-818E-449F-85DB-76BFD5B2119B}" srcOrd="1" destOrd="0" presId="urn:microsoft.com/office/officeart/2005/8/layout/cycle7"/>
    <dgm:cxn modelId="{BB3E3A69-32B2-4B93-9A7C-60945326E67E}" type="presParOf" srcId="{23785776-818E-449F-85DB-76BFD5B2119B}" destId="{80633B5C-6973-4AAB-A2EA-9A5CFD04BC9A}" srcOrd="0" destOrd="0" presId="urn:microsoft.com/office/officeart/2005/8/layout/cycle7"/>
    <dgm:cxn modelId="{49BB53FA-15F8-4FE1-A033-EC2279270DA5}" type="presParOf" srcId="{2265CFC7-1A87-4319-B12C-CD14BDCB9C01}" destId="{52E24CF4-3765-4EE9-8B15-865CA917F767}" srcOrd="2" destOrd="0" presId="urn:microsoft.com/office/officeart/2005/8/layout/cycle7"/>
    <dgm:cxn modelId="{E0E80E4C-87B3-485F-9FF9-14CF8BAF4C25}" type="presParOf" srcId="{2265CFC7-1A87-4319-B12C-CD14BDCB9C01}" destId="{7D30D93F-D675-4DC5-B2B9-F6F276AC52CB}" srcOrd="3" destOrd="0" presId="urn:microsoft.com/office/officeart/2005/8/layout/cycle7"/>
    <dgm:cxn modelId="{D15B84A8-4972-4EFB-879F-A7200E152CB1}" type="presParOf" srcId="{7D30D93F-D675-4DC5-B2B9-F6F276AC52CB}" destId="{0F1597AC-D81E-4503-B150-DE4D6C234A56}" srcOrd="0" destOrd="0" presId="urn:microsoft.com/office/officeart/2005/8/layout/cycle7"/>
    <dgm:cxn modelId="{EB5EEADB-D4D2-4D13-A10D-E8743F92D052}" type="presParOf" srcId="{2265CFC7-1A87-4319-B12C-CD14BDCB9C01}" destId="{A43CB6ED-F583-4E63-98D4-B843A7745F71}" srcOrd="4" destOrd="0" presId="urn:microsoft.com/office/officeart/2005/8/layout/cycle7"/>
    <dgm:cxn modelId="{995DA69D-92EB-43D8-87E0-5E04F955FFBC}" type="presParOf" srcId="{2265CFC7-1A87-4319-B12C-CD14BDCB9C01}" destId="{9EAA3824-B380-413F-9421-42A96C78B88D}" srcOrd="5" destOrd="0" presId="urn:microsoft.com/office/officeart/2005/8/layout/cycle7"/>
    <dgm:cxn modelId="{3B8A53C3-45C9-4567-A086-121CB303E598}" type="presParOf" srcId="{9EAA3824-B380-413F-9421-42A96C78B88D}" destId="{98E1A9D4-3C19-444D-8B99-A19FC0BDCDF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F30CB-9B4D-46C6-A7F8-19E511667D4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40248-2F39-4E6F-9975-9267E00793D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IN" sz="28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দেশি বা বাংলা উপসর্গ </a:t>
          </a:r>
          <a:r>
            <a:rPr lang="bn-IN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২১ টি</a:t>
          </a:r>
          <a:endParaRPr lang="en-US" sz="2800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88E932-2975-4E48-9FEE-BB3336ECC01B}" type="parTrans" cxnId="{18062F85-AD7A-43B9-993B-C031A3A2A96D}">
      <dgm:prSet/>
      <dgm:spPr/>
      <dgm:t>
        <a:bodyPr/>
        <a:lstStyle/>
        <a:p>
          <a:endParaRPr lang="en-US"/>
        </a:p>
      </dgm:t>
    </dgm:pt>
    <dgm:pt modelId="{00698D6C-CD49-44C3-907C-3EE608E0EB01}" type="sibTrans" cxnId="{18062F85-AD7A-43B9-993B-C031A3A2A96D}">
      <dgm:prSet/>
      <dgm:spPr/>
      <dgm:t>
        <a:bodyPr/>
        <a:lstStyle/>
        <a:p>
          <a:endParaRPr lang="en-US"/>
        </a:p>
      </dgm:t>
    </dgm:pt>
    <dgm:pt modelId="{0C3AD9E4-01A4-4937-AFA3-A9DB6CAD85B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বিদেশি উপসর্গ</a:t>
          </a:r>
        </a:p>
        <a:p>
          <a:r>
            <a:rPr lang="bn-IN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অসংখ্য</a:t>
          </a:r>
          <a:endParaRPr lang="en-US" sz="2800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0AD4B8-5993-40A8-A607-26F3AC38E48D}" type="parTrans" cxnId="{6AB059FA-5103-46FA-9DED-E89926863C16}">
      <dgm:prSet/>
      <dgm:spPr/>
      <dgm:t>
        <a:bodyPr/>
        <a:lstStyle/>
        <a:p>
          <a:endParaRPr lang="en-US"/>
        </a:p>
      </dgm:t>
    </dgm:pt>
    <dgm:pt modelId="{9E41646E-E928-44C2-98E2-09D347076331}" type="sibTrans" cxnId="{6AB059FA-5103-46FA-9DED-E89926863C16}">
      <dgm:prSet/>
      <dgm:spPr/>
      <dgm:t>
        <a:bodyPr/>
        <a:lstStyle/>
        <a:p>
          <a:endParaRPr lang="en-US"/>
        </a:p>
      </dgm:t>
    </dgm:pt>
    <dgm:pt modelId="{6AE8CDF5-25CA-4DE2-ADD8-326712ABEEE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তৎসম বা সংস্কৃত উপসর্গ</a:t>
          </a:r>
        </a:p>
        <a:p>
          <a:r>
            <a:rPr lang="bn-IN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 টি</a:t>
          </a:r>
          <a:endParaRPr lang="en-US" sz="2800" b="1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EE27EF-F01B-431E-8342-3C168093242F}" type="parTrans" cxnId="{A4440053-D83E-4EB7-88BF-1BF492CAFA56}">
      <dgm:prSet/>
      <dgm:spPr/>
      <dgm:t>
        <a:bodyPr/>
        <a:lstStyle/>
        <a:p>
          <a:endParaRPr lang="en-US"/>
        </a:p>
      </dgm:t>
    </dgm:pt>
    <dgm:pt modelId="{636AF61B-EB1D-41DE-AE1B-E03680A70066}" type="sibTrans" cxnId="{A4440053-D83E-4EB7-88BF-1BF492CAFA56}">
      <dgm:prSet/>
      <dgm:spPr/>
      <dgm:t>
        <a:bodyPr/>
        <a:lstStyle/>
        <a:p>
          <a:endParaRPr lang="en-US"/>
        </a:p>
      </dgm:t>
    </dgm:pt>
    <dgm:pt modelId="{2265CFC7-1A87-4319-B12C-CD14BDCB9C01}" type="pres">
      <dgm:prSet presAssocID="{E99F30CB-9B4D-46C6-A7F8-19E511667D4E}" presName="Name0" presStyleCnt="0">
        <dgm:presLayoutVars>
          <dgm:dir/>
          <dgm:resizeHandles val="exact"/>
        </dgm:presLayoutVars>
      </dgm:prSet>
      <dgm:spPr/>
    </dgm:pt>
    <dgm:pt modelId="{25F6B9E0-5BD4-4950-A5AD-4254D4B39E70}" type="pres">
      <dgm:prSet presAssocID="{53840248-2F39-4E6F-9975-9267E00793DE}" presName="node" presStyleLbl="node1" presStyleIdx="0" presStyleCnt="3" custScaleX="146912" custRadScaleRad="83023" custRadScaleInc="-2770">
        <dgm:presLayoutVars>
          <dgm:bulletEnabled val="1"/>
        </dgm:presLayoutVars>
      </dgm:prSet>
      <dgm:spPr/>
    </dgm:pt>
    <dgm:pt modelId="{23785776-818E-449F-85DB-76BFD5B2119B}" type="pres">
      <dgm:prSet presAssocID="{00698D6C-CD49-44C3-907C-3EE608E0EB01}" presName="sibTrans" presStyleLbl="sibTrans2D1" presStyleIdx="0" presStyleCnt="3" custScaleX="211956"/>
      <dgm:spPr/>
    </dgm:pt>
    <dgm:pt modelId="{80633B5C-6973-4AAB-A2EA-9A5CFD04BC9A}" type="pres">
      <dgm:prSet presAssocID="{00698D6C-CD49-44C3-907C-3EE608E0EB01}" presName="connectorText" presStyleLbl="sibTrans2D1" presStyleIdx="0" presStyleCnt="3"/>
      <dgm:spPr/>
    </dgm:pt>
    <dgm:pt modelId="{52E24CF4-3765-4EE9-8B15-865CA917F767}" type="pres">
      <dgm:prSet presAssocID="{0C3AD9E4-01A4-4937-AFA3-A9DB6CAD85B7}" presName="node" presStyleLbl="node1" presStyleIdx="1" presStyleCnt="3" custScaleX="149508" custScaleY="125702" custRadScaleRad="99606" custRadScaleInc="-10576">
        <dgm:presLayoutVars>
          <dgm:bulletEnabled val="1"/>
        </dgm:presLayoutVars>
      </dgm:prSet>
      <dgm:spPr/>
    </dgm:pt>
    <dgm:pt modelId="{7D30D93F-D675-4DC5-B2B9-F6F276AC52CB}" type="pres">
      <dgm:prSet presAssocID="{9E41646E-E928-44C2-98E2-09D347076331}" presName="sibTrans" presStyleLbl="sibTrans2D1" presStyleIdx="1" presStyleCnt="3" custScaleX="98465"/>
      <dgm:spPr/>
    </dgm:pt>
    <dgm:pt modelId="{0F1597AC-D81E-4503-B150-DE4D6C234A56}" type="pres">
      <dgm:prSet presAssocID="{9E41646E-E928-44C2-98E2-09D347076331}" presName="connectorText" presStyleLbl="sibTrans2D1" presStyleIdx="1" presStyleCnt="3"/>
      <dgm:spPr/>
    </dgm:pt>
    <dgm:pt modelId="{A43CB6ED-F583-4E63-98D4-B843A7745F71}" type="pres">
      <dgm:prSet presAssocID="{6AE8CDF5-25CA-4DE2-ADD8-326712ABEEE1}" presName="node" presStyleLbl="node1" presStyleIdx="2" presStyleCnt="3" custScaleX="152556" custScaleY="111456" custRadScaleRad="104258" custRadScaleInc="16122">
        <dgm:presLayoutVars>
          <dgm:bulletEnabled val="1"/>
        </dgm:presLayoutVars>
      </dgm:prSet>
      <dgm:spPr/>
    </dgm:pt>
    <dgm:pt modelId="{9EAA3824-B380-413F-9421-42A96C78B88D}" type="pres">
      <dgm:prSet presAssocID="{636AF61B-EB1D-41DE-AE1B-E03680A70066}" presName="sibTrans" presStyleLbl="sibTrans2D1" presStyleIdx="2" presStyleCnt="3" custScaleX="216673" custLinFactNeighborX="14492" custLinFactNeighborY="-8791"/>
      <dgm:spPr/>
    </dgm:pt>
    <dgm:pt modelId="{98E1A9D4-3C19-444D-8B99-A19FC0BDCDF0}" type="pres">
      <dgm:prSet presAssocID="{636AF61B-EB1D-41DE-AE1B-E03680A70066}" presName="connectorText" presStyleLbl="sibTrans2D1" presStyleIdx="2" presStyleCnt="3"/>
      <dgm:spPr/>
    </dgm:pt>
  </dgm:ptLst>
  <dgm:cxnLst>
    <dgm:cxn modelId="{24507302-2406-417B-9B92-966557517281}" type="presOf" srcId="{636AF61B-EB1D-41DE-AE1B-E03680A70066}" destId="{98E1A9D4-3C19-444D-8B99-A19FC0BDCDF0}" srcOrd="1" destOrd="0" presId="urn:microsoft.com/office/officeart/2005/8/layout/cycle7"/>
    <dgm:cxn modelId="{A6EAE830-32EE-4BA0-99A5-49117DAEF321}" type="presOf" srcId="{0C3AD9E4-01A4-4937-AFA3-A9DB6CAD85B7}" destId="{52E24CF4-3765-4EE9-8B15-865CA917F767}" srcOrd="0" destOrd="0" presId="urn:microsoft.com/office/officeart/2005/8/layout/cycle7"/>
    <dgm:cxn modelId="{327CB15E-C361-4442-ACE6-B8F77F98CB90}" type="presOf" srcId="{636AF61B-EB1D-41DE-AE1B-E03680A70066}" destId="{9EAA3824-B380-413F-9421-42A96C78B88D}" srcOrd="0" destOrd="0" presId="urn:microsoft.com/office/officeart/2005/8/layout/cycle7"/>
    <dgm:cxn modelId="{2A928442-5384-4C40-AD35-A6D2421AF6F8}" type="presOf" srcId="{9E41646E-E928-44C2-98E2-09D347076331}" destId="{7D30D93F-D675-4DC5-B2B9-F6F276AC52CB}" srcOrd="0" destOrd="0" presId="urn:microsoft.com/office/officeart/2005/8/layout/cycle7"/>
    <dgm:cxn modelId="{AA00BC42-CE50-4E39-BB56-61DFB3BBA729}" type="presOf" srcId="{E99F30CB-9B4D-46C6-A7F8-19E511667D4E}" destId="{2265CFC7-1A87-4319-B12C-CD14BDCB9C01}" srcOrd="0" destOrd="0" presId="urn:microsoft.com/office/officeart/2005/8/layout/cycle7"/>
    <dgm:cxn modelId="{161F4868-3E8E-4966-B6AB-9487E2AB1817}" type="presOf" srcId="{9E41646E-E928-44C2-98E2-09D347076331}" destId="{0F1597AC-D81E-4503-B150-DE4D6C234A56}" srcOrd="1" destOrd="0" presId="urn:microsoft.com/office/officeart/2005/8/layout/cycle7"/>
    <dgm:cxn modelId="{A4440053-D83E-4EB7-88BF-1BF492CAFA56}" srcId="{E99F30CB-9B4D-46C6-A7F8-19E511667D4E}" destId="{6AE8CDF5-25CA-4DE2-ADD8-326712ABEEE1}" srcOrd="2" destOrd="0" parTransId="{D4EE27EF-F01B-431E-8342-3C168093242F}" sibTransId="{636AF61B-EB1D-41DE-AE1B-E03680A70066}"/>
    <dgm:cxn modelId="{18062F85-AD7A-43B9-993B-C031A3A2A96D}" srcId="{E99F30CB-9B4D-46C6-A7F8-19E511667D4E}" destId="{53840248-2F39-4E6F-9975-9267E00793DE}" srcOrd="0" destOrd="0" parTransId="{A188E932-2975-4E48-9FEE-BB3336ECC01B}" sibTransId="{00698D6C-CD49-44C3-907C-3EE608E0EB01}"/>
    <dgm:cxn modelId="{34370595-0EC1-4FA0-ADFA-B5F84E7DE3F7}" type="presOf" srcId="{00698D6C-CD49-44C3-907C-3EE608E0EB01}" destId="{80633B5C-6973-4AAB-A2EA-9A5CFD04BC9A}" srcOrd="1" destOrd="0" presId="urn:microsoft.com/office/officeart/2005/8/layout/cycle7"/>
    <dgm:cxn modelId="{00D705D6-99D0-443E-A1AE-A583B5B85442}" type="presOf" srcId="{6AE8CDF5-25CA-4DE2-ADD8-326712ABEEE1}" destId="{A43CB6ED-F583-4E63-98D4-B843A7745F71}" srcOrd="0" destOrd="0" presId="urn:microsoft.com/office/officeart/2005/8/layout/cycle7"/>
    <dgm:cxn modelId="{F49C4BD8-9333-48C9-B3EE-C7B7E61EB09F}" type="presOf" srcId="{00698D6C-CD49-44C3-907C-3EE608E0EB01}" destId="{23785776-818E-449F-85DB-76BFD5B2119B}" srcOrd="0" destOrd="0" presId="urn:microsoft.com/office/officeart/2005/8/layout/cycle7"/>
    <dgm:cxn modelId="{7FB886DF-1229-4421-8732-3CBD1C4E1B86}" type="presOf" srcId="{53840248-2F39-4E6F-9975-9267E00793DE}" destId="{25F6B9E0-5BD4-4950-A5AD-4254D4B39E70}" srcOrd="0" destOrd="0" presId="urn:microsoft.com/office/officeart/2005/8/layout/cycle7"/>
    <dgm:cxn modelId="{6AB059FA-5103-46FA-9DED-E89926863C16}" srcId="{E99F30CB-9B4D-46C6-A7F8-19E511667D4E}" destId="{0C3AD9E4-01A4-4937-AFA3-A9DB6CAD85B7}" srcOrd="1" destOrd="0" parTransId="{120AD4B8-5993-40A8-A607-26F3AC38E48D}" sibTransId="{9E41646E-E928-44C2-98E2-09D347076331}"/>
    <dgm:cxn modelId="{850DF9B4-D0D6-4736-9D04-EA9C84F97C47}" type="presParOf" srcId="{2265CFC7-1A87-4319-B12C-CD14BDCB9C01}" destId="{25F6B9E0-5BD4-4950-A5AD-4254D4B39E70}" srcOrd="0" destOrd="0" presId="urn:microsoft.com/office/officeart/2005/8/layout/cycle7"/>
    <dgm:cxn modelId="{845E03DA-D12C-4658-A84C-3441C27C9ADC}" type="presParOf" srcId="{2265CFC7-1A87-4319-B12C-CD14BDCB9C01}" destId="{23785776-818E-449F-85DB-76BFD5B2119B}" srcOrd="1" destOrd="0" presId="urn:microsoft.com/office/officeart/2005/8/layout/cycle7"/>
    <dgm:cxn modelId="{BB3E3A69-32B2-4B93-9A7C-60945326E67E}" type="presParOf" srcId="{23785776-818E-449F-85DB-76BFD5B2119B}" destId="{80633B5C-6973-4AAB-A2EA-9A5CFD04BC9A}" srcOrd="0" destOrd="0" presId="urn:microsoft.com/office/officeart/2005/8/layout/cycle7"/>
    <dgm:cxn modelId="{49BB53FA-15F8-4FE1-A033-EC2279270DA5}" type="presParOf" srcId="{2265CFC7-1A87-4319-B12C-CD14BDCB9C01}" destId="{52E24CF4-3765-4EE9-8B15-865CA917F767}" srcOrd="2" destOrd="0" presId="urn:microsoft.com/office/officeart/2005/8/layout/cycle7"/>
    <dgm:cxn modelId="{E0E80E4C-87B3-485F-9FF9-14CF8BAF4C25}" type="presParOf" srcId="{2265CFC7-1A87-4319-B12C-CD14BDCB9C01}" destId="{7D30D93F-D675-4DC5-B2B9-F6F276AC52CB}" srcOrd="3" destOrd="0" presId="urn:microsoft.com/office/officeart/2005/8/layout/cycle7"/>
    <dgm:cxn modelId="{D15B84A8-4972-4EFB-879F-A7200E152CB1}" type="presParOf" srcId="{7D30D93F-D675-4DC5-B2B9-F6F276AC52CB}" destId="{0F1597AC-D81E-4503-B150-DE4D6C234A56}" srcOrd="0" destOrd="0" presId="urn:microsoft.com/office/officeart/2005/8/layout/cycle7"/>
    <dgm:cxn modelId="{EB5EEADB-D4D2-4D13-A10D-E8743F92D052}" type="presParOf" srcId="{2265CFC7-1A87-4319-B12C-CD14BDCB9C01}" destId="{A43CB6ED-F583-4E63-98D4-B843A7745F71}" srcOrd="4" destOrd="0" presId="urn:microsoft.com/office/officeart/2005/8/layout/cycle7"/>
    <dgm:cxn modelId="{995DA69D-92EB-43D8-87E0-5E04F955FFBC}" type="presParOf" srcId="{2265CFC7-1A87-4319-B12C-CD14BDCB9C01}" destId="{9EAA3824-B380-413F-9421-42A96C78B88D}" srcOrd="5" destOrd="0" presId="urn:microsoft.com/office/officeart/2005/8/layout/cycle7"/>
    <dgm:cxn modelId="{3B8A53C3-45C9-4567-A086-121CB303E598}" type="presParOf" srcId="{9EAA3824-B380-413F-9421-42A96C78B88D}" destId="{98E1A9D4-3C19-444D-8B99-A19FC0BDCDF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6B9E0-5BD4-4950-A5AD-4254D4B39E70}">
      <dsp:nvSpPr>
        <dsp:cNvPr id="0" name=""/>
        <dsp:cNvSpPr/>
      </dsp:nvSpPr>
      <dsp:spPr>
        <a:xfrm>
          <a:off x="2189081" y="329712"/>
          <a:ext cx="2663495" cy="101430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দেশি বা বাংলা উপসর্গ</a:t>
          </a:r>
          <a:endParaRPr lang="en-US" sz="2800" b="1" kern="1200" dirty="0">
            <a:solidFill>
              <a:srgbClr val="FF33C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18789" y="359420"/>
        <a:ext cx="2604079" cy="954885"/>
      </dsp:txXfrm>
    </dsp:sp>
    <dsp:sp modelId="{23785776-818E-449F-85DB-76BFD5B2119B}">
      <dsp:nvSpPr>
        <dsp:cNvPr id="0" name=""/>
        <dsp:cNvSpPr/>
      </dsp:nvSpPr>
      <dsp:spPr>
        <a:xfrm rot="3042932">
          <a:off x="3733631" y="1797036"/>
          <a:ext cx="1435720" cy="3550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840133" y="1868037"/>
        <a:ext cx="1222717" cy="213003"/>
      </dsp:txXfrm>
    </dsp:sp>
    <dsp:sp modelId="{52E24CF4-3765-4EE9-8B15-865CA917F767}">
      <dsp:nvSpPr>
        <dsp:cNvPr id="0" name=""/>
        <dsp:cNvSpPr/>
      </dsp:nvSpPr>
      <dsp:spPr>
        <a:xfrm>
          <a:off x="3999711" y="2605064"/>
          <a:ext cx="2764885" cy="101430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বিদেশি উপসর্গ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9419" y="2634772"/>
        <a:ext cx="2705469" cy="954885"/>
      </dsp:txXfrm>
    </dsp:sp>
    <dsp:sp modelId="{7D30D93F-D675-4DC5-B2B9-F6F276AC52CB}">
      <dsp:nvSpPr>
        <dsp:cNvPr id="0" name=""/>
        <dsp:cNvSpPr/>
      </dsp:nvSpPr>
      <dsp:spPr>
        <a:xfrm rot="10773119">
          <a:off x="3242884" y="2948832"/>
          <a:ext cx="666969" cy="3550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349385" y="3019833"/>
        <a:ext cx="453966" cy="213003"/>
      </dsp:txXfrm>
    </dsp:sp>
    <dsp:sp modelId="{A43CB6ED-F583-4E63-98D4-B843A7745F71}">
      <dsp:nvSpPr>
        <dsp:cNvPr id="0" name=""/>
        <dsp:cNvSpPr/>
      </dsp:nvSpPr>
      <dsp:spPr>
        <a:xfrm>
          <a:off x="201957" y="2634032"/>
          <a:ext cx="2951070" cy="101430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তৎসম বা সংস্কৃত উপসর্গ</a:t>
          </a:r>
          <a:endParaRPr lang="en-US" sz="28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665" y="2663740"/>
        <a:ext cx="2891654" cy="954885"/>
      </dsp:txXfrm>
    </dsp:sp>
    <dsp:sp modelId="{9EAA3824-B380-413F-9421-42A96C78B88D}">
      <dsp:nvSpPr>
        <dsp:cNvPr id="0" name=""/>
        <dsp:cNvSpPr/>
      </dsp:nvSpPr>
      <dsp:spPr>
        <a:xfrm rot="18519480">
          <a:off x="1963489" y="1780312"/>
          <a:ext cx="1467671" cy="3550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069991" y="1851313"/>
        <a:ext cx="1254668" cy="213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6B9E0-5BD4-4950-A5AD-4254D4B39E70}">
      <dsp:nvSpPr>
        <dsp:cNvPr id="0" name=""/>
        <dsp:cNvSpPr/>
      </dsp:nvSpPr>
      <dsp:spPr>
        <a:xfrm>
          <a:off x="1999610" y="264538"/>
          <a:ext cx="2980262" cy="101430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দেশি বা বাংলা উপসর্গ </a:t>
          </a:r>
          <a:r>
            <a:rPr lang="bn-IN" sz="28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২১ টি</a:t>
          </a:r>
          <a:endParaRPr lang="en-US" sz="2800" b="1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9318" y="294246"/>
        <a:ext cx="2920846" cy="954885"/>
      </dsp:txXfrm>
    </dsp:sp>
    <dsp:sp modelId="{23785776-818E-449F-85DB-76BFD5B2119B}">
      <dsp:nvSpPr>
        <dsp:cNvPr id="0" name=""/>
        <dsp:cNvSpPr/>
      </dsp:nvSpPr>
      <dsp:spPr>
        <a:xfrm rot="3162336">
          <a:off x="3845132" y="1717391"/>
          <a:ext cx="1000177" cy="3550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951634" y="1788392"/>
        <a:ext cx="787174" cy="213003"/>
      </dsp:txXfrm>
    </dsp:sp>
    <dsp:sp modelId="{52E24CF4-3765-4EE9-8B15-865CA917F767}">
      <dsp:nvSpPr>
        <dsp:cNvPr id="0" name=""/>
        <dsp:cNvSpPr/>
      </dsp:nvSpPr>
      <dsp:spPr>
        <a:xfrm>
          <a:off x="3783516" y="2510948"/>
          <a:ext cx="3032924" cy="127499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বিদেশি উপসর্গ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অসংখ্য</a:t>
          </a:r>
          <a:endParaRPr lang="en-US" sz="2800" b="1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20859" y="2548291"/>
        <a:ext cx="2958238" cy="1200311"/>
      </dsp:txXfrm>
    </dsp:sp>
    <dsp:sp modelId="{7D30D93F-D675-4DC5-B2B9-F6F276AC52CB}">
      <dsp:nvSpPr>
        <dsp:cNvPr id="0" name=""/>
        <dsp:cNvSpPr/>
      </dsp:nvSpPr>
      <dsp:spPr>
        <a:xfrm rot="10868149">
          <a:off x="3256331" y="2935031"/>
          <a:ext cx="464636" cy="3550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362832" y="3006032"/>
        <a:ext cx="251633" cy="213003"/>
      </dsp:txXfrm>
    </dsp:sp>
    <dsp:sp modelId="{A43CB6ED-F583-4E63-98D4-B843A7745F71}">
      <dsp:nvSpPr>
        <dsp:cNvPr id="0" name=""/>
        <dsp:cNvSpPr/>
      </dsp:nvSpPr>
      <dsp:spPr>
        <a:xfrm>
          <a:off x="99025" y="2510759"/>
          <a:ext cx="3094756" cy="1130500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তৎসম বা সংস্কৃত উপসর্গ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 টি</a:t>
          </a:r>
          <a:endParaRPr lang="en-US" sz="2800" b="1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2136" y="2543870"/>
        <a:ext cx="3028534" cy="1064278"/>
      </dsp:txXfrm>
    </dsp:sp>
    <dsp:sp modelId="{9EAA3824-B380-413F-9421-42A96C78B88D}">
      <dsp:nvSpPr>
        <dsp:cNvPr id="0" name=""/>
        <dsp:cNvSpPr/>
      </dsp:nvSpPr>
      <dsp:spPr>
        <a:xfrm rot="18519480">
          <a:off x="2148478" y="1686088"/>
          <a:ext cx="1022435" cy="3550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254980" y="1757089"/>
        <a:ext cx="809432" cy="213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BCFC-9C01-4CF3-AC0D-EBE6A6E1A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C77D2-626A-4A6B-B60F-4ACC57FAE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5F80A-C1A1-482A-A8D8-674EFB2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D6E9-FA1F-4760-92CA-6A25F4FD563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31AB-0CAE-4230-85B0-E95DBC48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C1136-8684-495B-8467-D7A28A39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9CA9-10C5-40A6-A64F-4694251D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0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1037-B2BF-4569-87F3-D277EC96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789AA-3ACC-4FA1-9AAB-43E96A4BA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54BEA-F00E-42B6-B0A5-806AEA62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D6E9-FA1F-4760-92CA-6A25F4FD563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6EC35-60D4-453D-87BA-64211424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C1A65-658F-4ABF-9761-4BEF76FF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9CA9-10C5-40A6-A64F-4694251D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CC50B-E46A-4A74-84A4-83CA44F74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D80E6-B8D2-4092-9697-8D21471B1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25CE1-356F-442E-96D2-1D513A0B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D6E9-FA1F-4760-92CA-6A25F4FD563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BB82-1C3F-4168-9A5F-BC8F163C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A0877-B8D7-43C0-8DFE-515452A5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9CA9-10C5-40A6-A64F-4694251D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4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102A-0123-4FBE-968E-8FBCD70A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FC584-1C69-4085-9837-BF5A203B3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E7205-7D82-4A46-8CBF-3A6C073F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D6E9-FA1F-4760-92CA-6A25F4FD563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FE182-2687-45B3-B08E-96905E4B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116DA-95D9-4503-9683-D9802FB3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9CA9-10C5-40A6-A64F-4694251D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9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FE35-E459-4AC7-90C8-D9A090BE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2BFDB-FDA3-4DD3-8FAA-9F2488E9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2A15-0A09-4522-8247-5B7F3059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D6E9-FA1F-4760-92CA-6A25F4FD563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A6B41-5EFC-4E67-9041-D7C683F6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6C16B-943A-4F10-B603-7D43C975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9CA9-10C5-40A6-A64F-4694251D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5178-1F2A-4AA8-9D65-B1287426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625E-6F4F-4646-9B26-3947B23D8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1EDC6-8B54-4C9F-9EAC-DC9FB419F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2688F-9ADB-48C6-AA5D-2D050C56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D6E9-FA1F-4760-92CA-6A25F4FD563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08A6B-33AD-4956-9378-B9409806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1C22C-D02F-4262-BDA0-9A3AFB83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9CA9-10C5-40A6-A64F-4694251D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5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A2B20-E6C2-4602-9AFE-AA489FDC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331A-7363-436F-9622-6B7B5F9E0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660AC-2F01-4D5C-89B3-4A2539C74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6F086-15AC-45FF-8818-FBF881CEB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9ADA1-75D1-4C05-9563-41691E26F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9FDCE-DBAD-40EA-9B4C-857ABB96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D6E9-FA1F-4760-92CA-6A25F4FD563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2EEC5-2F23-4DE6-9EF8-8D1B475D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41F7C-DA0D-4F74-916E-740C87F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9CA9-10C5-40A6-A64F-4694251D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E80E-E566-4A4B-B475-18219F12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01E21-6065-4ED3-BB3D-7DDB8ECE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D6E9-FA1F-4760-92CA-6A25F4FD563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7060C-3054-4235-87FD-CE579036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F8AB7-B42D-4BC2-A641-9B0138B4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9CA9-10C5-40A6-A64F-4694251D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4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FE39D-4D46-4E4A-8820-0C3AB63D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D6E9-FA1F-4760-92CA-6A25F4FD563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D9A36-5935-4530-A338-5F3420E5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F8AB3-3358-4273-BEAD-B3056772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9CA9-10C5-40A6-A64F-4694251D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10D6-7FE4-4C9B-A756-534635E1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018C2-4347-4C14-8165-06769780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0A537-EC37-4FFF-93A3-5ECCE1A96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3015C-7881-4C7F-8761-9B6CF6F9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D6E9-FA1F-4760-92CA-6A25F4FD563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5CD78-758A-47D4-832E-6092780C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759C5-FEF4-4DCA-91A0-2EA21B9F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9CA9-10C5-40A6-A64F-4694251D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1DE3-F0ED-4A53-BBC1-448DA683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8CFC7-6E7F-47A2-B4B8-86ABF5583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8D60B-04F5-4C77-86FB-4770025D7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443C7-6ACF-4B8B-A634-9F0C060F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D6E9-FA1F-4760-92CA-6A25F4FD563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BB84D-C0AE-4EAE-B1E8-6F76B89D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EC597-8091-413D-8B86-EA7BF6C6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9CA9-10C5-40A6-A64F-4694251D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BE97C-B3BC-44DC-9EF3-FE93BDB8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11FB1-DCAC-4E31-B118-533122C84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D1253-868A-4CE3-8909-0AEC112A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D6E9-FA1F-4760-92CA-6A25F4FD563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40256-7AF2-43A1-B98D-AA228EF66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E49F4-6812-4B01-B805-E3D3A38E1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69CA9-10C5-40A6-A64F-4694251D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9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D027F-1B5F-412E-A29F-DC2B375C1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3"/>
            <a:ext cx="12787532" cy="7287065"/>
          </a:xfrm>
          <a:prstGeom prst="rect">
            <a:avLst/>
          </a:prstGeom>
        </p:spPr>
      </p:pic>
      <p:pic>
        <p:nvPicPr>
          <p:cNvPr id="6" name="Picture 5" descr="স্বাগতম">
            <a:extLst>
              <a:ext uri="{FF2B5EF4-FFF2-40B4-BE49-F238E27FC236}">
                <a16:creationId xmlns:a16="http://schemas.microsoft.com/office/drawing/2014/main" id="{412AB3E9-E34C-4C94-8B67-2AE31DC68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6" y="1936149"/>
            <a:ext cx="6217746" cy="343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CBF717-7D60-4944-A5FC-AB4221366EB2}"/>
              </a:ext>
            </a:extLst>
          </p:cNvPr>
          <p:cNvSpPr/>
          <p:nvPr/>
        </p:nvSpPr>
        <p:spPr>
          <a:xfrm>
            <a:off x="3133353" y="2756728"/>
            <a:ext cx="2604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b="1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AF4B6B-13B9-41E3-9AB1-2574D42CC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01" y="1326277"/>
            <a:ext cx="3680656" cy="418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44">
        <p:circle/>
      </p:transition>
    </mc:Choice>
    <mc:Fallback xmlns="">
      <p:transition spd="slow" advTm="264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2B9495A-A449-493D-82D4-5CE2CFD5DDC9}"/>
              </a:ext>
            </a:extLst>
          </p:cNvPr>
          <p:cNvGrpSpPr/>
          <p:nvPr/>
        </p:nvGrpSpPr>
        <p:grpSpPr>
          <a:xfrm>
            <a:off x="-5" y="-1"/>
            <a:ext cx="12192007" cy="6858001"/>
            <a:chOff x="-5" y="-1"/>
            <a:chExt cx="12192007" cy="6858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605892-E936-4F4A-9957-574CD2A3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5" t="26094" r="51779" b="54416"/>
            <a:stretch/>
          </p:blipFill>
          <p:spPr>
            <a:xfrm rot="5400000">
              <a:off x="-2731961" y="2731957"/>
              <a:ext cx="6857999" cy="13940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1D1C55-C566-4BFB-8A6E-7DE6D41B5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4" t="24876" r="53881" b="54416"/>
            <a:stretch/>
          </p:blipFill>
          <p:spPr>
            <a:xfrm rot="16200000">
              <a:off x="8130916" y="2796912"/>
              <a:ext cx="6858000" cy="12641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6B4801-2A8C-494F-BF02-9B95825BA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4" t="24876" r="53881" b="54416"/>
            <a:stretch/>
          </p:blipFill>
          <p:spPr>
            <a:xfrm>
              <a:off x="1206709" y="0"/>
              <a:ext cx="9908498" cy="8394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A5E836-7F1E-4C5D-8060-54DACE898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4" t="24876" r="53881" b="54416"/>
            <a:stretch/>
          </p:blipFill>
          <p:spPr>
            <a:xfrm>
              <a:off x="1206708" y="6018549"/>
              <a:ext cx="9908498" cy="8394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6D98A7F-7F72-4ADC-B2FF-DB350ADADA97}"/>
              </a:ext>
            </a:extLst>
          </p:cNvPr>
          <p:cNvSpPr/>
          <p:nvPr/>
        </p:nvSpPr>
        <p:spPr>
          <a:xfrm>
            <a:off x="1522751" y="893792"/>
            <a:ext cx="9276411" cy="1169233"/>
          </a:xfrm>
          <a:prstGeom prst="homePlate">
            <a:avLst/>
          </a:prstGeo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বিভিন্ন ”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উপসর্গের সাথে পরিচিত হইঃ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4E0E07B6-1FEC-474D-9B26-24ED0265C40A}"/>
              </a:ext>
            </a:extLst>
          </p:cNvPr>
          <p:cNvSpPr/>
          <p:nvPr/>
        </p:nvSpPr>
        <p:spPr>
          <a:xfrm>
            <a:off x="2113613" y="2308485"/>
            <a:ext cx="8814216" cy="3580774"/>
          </a:xfrm>
          <a:prstGeom prst="homePlat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6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উপসর্গ</a:t>
            </a:r>
            <a:r>
              <a:rPr lang="bn-IN" sz="40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পাঁতি, রাম,সু, নি, অজ , কদ</a:t>
            </a:r>
            <a:endParaRPr lang="bn-IN" sz="36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 উপসর্গ = প্র, পরা,অপ,অনু, পরি,অতি,উপ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 উপসর্গ = যেমন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ফার্সি – কার, বে, বদ,ফি,নিম,দর,কম ইত্যাদি</a:t>
            </a:r>
          </a:p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আরবি– আম, খাস, লা, গর ইত্যাদি</a:t>
            </a:r>
            <a:endParaRPr lang="bn-IN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ইংরেজি– ফুল, হাফ, হেড,সাব, ইত্যাদি ।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2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কোন চার টি উপসর্গ বাংলা ও সংস্কৃত উপসর্গে পাওয়া যায়?&#10;আ , সু , বি ,নি&#10;উত্তর">
            <a:extLst>
              <a:ext uri="{FF2B5EF4-FFF2-40B4-BE49-F238E27FC236}">
                <a16:creationId xmlns:a16="http://schemas.microsoft.com/office/drawing/2014/main" id="{12C1D892-C335-4D36-81EC-C75E22BBB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9"/>
          <a:stretch/>
        </p:blipFill>
        <p:spPr>
          <a:xfrm>
            <a:off x="-69166" y="1355724"/>
            <a:ext cx="12192000" cy="6450039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F20BBBF-6FA2-49E8-A32D-CDB3CC6E64CB}"/>
              </a:ext>
            </a:extLst>
          </p:cNvPr>
          <p:cNvSpPr/>
          <p:nvPr/>
        </p:nvSpPr>
        <p:spPr>
          <a:xfrm>
            <a:off x="8496886" y="0"/>
            <a:ext cx="3024552" cy="1856936"/>
          </a:xfrm>
          <a:prstGeom prst="cloud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i="1" dirty="0">
                <a:solidFill>
                  <a:schemeClr val="tx1"/>
                </a:solidFill>
              </a:rPr>
              <a:t>মুল্যায়ন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7" name="Action Button: Help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E8D77F1-5F40-4581-A3E2-AC3D087A9515}"/>
              </a:ext>
            </a:extLst>
          </p:cNvPr>
          <p:cNvSpPr/>
          <p:nvPr/>
        </p:nvSpPr>
        <p:spPr>
          <a:xfrm>
            <a:off x="4836942" y="140678"/>
            <a:ext cx="2379784" cy="1139482"/>
          </a:xfrm>
          <a:prstGeom prst="actionButtonHelp">
            <a:avLst/>
          </a:prstGeom>
          <a:ln w="381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8A45D-88F9-4E66-9B78-CE41F98AB65A}"/>
              </a:ext>
            </a:extLst>
          </p:cNvPr>
          <p:cNvSpPr/>
          <p:nvPr/>
        </p:nvSpPr>
        <p:spPr>
          <a:xfrm>
            <a:off x="2218520" y="3590271"/>
            <a:ext cx="7754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উপসর্গে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7AD967-843C-4989-A6E3-50372BD1CBD6}"/>
              </a:ext>
            </a:extLst>
          </p:cNvPr>
          <p:cNvSpPr/>
          <p:nvPr/>
        </p:nvSpPr>
        <p:spPr>
          <a:xfrm>
            <a:off x="3672631" y="4986439"/>
            <a:ext cx="4301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আ </a:t>
            </a:r>
            <a:r>
              <a:rPr lang="bn-IN" sz="4800" dirty="0">
                <a:solidFill>
                  <a:srgbClr val="7030A0"/>
                </a:solidFill>
              </a:rPr>
              <a:t>-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সু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bn-IN" sz="4800" dirty="0">
                <a:solidFill>
                  <a:srgbClr val="7030A0"/>
                </a:solidFill>
              </a:rPr>
              <a:t>-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বি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bn-IN" sz="4800" dirty="0">
                <a:solidFill>
                  <a:srgbClr val="7030A0"/>
                </a:solidFill>
              </a:rPr>
              <a:t>-</a:t>
            </a:r>
            <a:r>
              <a:rPr lang="en-US" sz="4800" dirty="0" err="1">
                <a:solidFill>
                  <a:srgbClr val="7030A0"/>
                </a:solidFill>
              </a:rPr>
              <a:t>নি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3872C7-FF3D-4BED-97F6-1F4EA1C20D51}"/>
              </a:ext>
            </a:extLst>
          </p:cNvPr>
          <p:cNvSpPr/>
          <p:nvPr/>
        </p:nvSpPr>
        <p:spPr>
          <a:xfrm>
            <a:off x="4873442" y="4257577"/>
            <a:ext cx="127150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u="sng" dirty="0" err="1"/>
              <a:t>উত্তর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15617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F20BBBF-6FA2-49E8-A32D-CDB3CC6E64CB}"/>
              </a:ext>
            </a:extLst>
          </p:cNvPr>
          <p:cNvSpPr/>
          <p:nvPr/>
        </p:nvSpPr>
        <p:spPr>
          <a:xfrm>
            <a:off x="209884" y="56954"/>
            <a:ext cx="3024552" cy="1856936"/>
          </a:xfrm>
          <a:prstGeom prst="cloud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i="1" dirty="0">
                <a:solidFill>
                  <a:schemeClr val="tx1"/>
                </a:solidFill>
              </a:rPr>
              <a:t>মুল্যায়ন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7" name="Action Button: Help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E8D77F1-5F40-4581-A3E2-AC3D087A9515}"/>
              </a:ext>
            </a:extLst>
          </p:cNvPr>
          <p:cNvSpPr/>
          <p:nvPr/>
        </p:nvSpPr>
        <p:spPr>
          <a:xfrm>
            <a:off x="9184975" y="985422"/>
            <a:ext cx="2375106" cy="1139482"/>
          </a:xfrm>
          <a:prstGeom prst="actionButtonHelp">
            <a:avLst/>
          </a:prstGeom>
          <a:ln w="3810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4B67F-9A73-4EEF-9FE3-8C7046B5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13" y="56954"/>
            <a:ext cx="3789184" cy="304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C3B711-4ADA-4E26-BEA7-07DF0ABA4DC7}"/>
              </a:ext>
            </a:extLst>
          </p:cNvPr>
          <p:cNvSpPr/>
          <p:nvPr/>
        </p:nvSpPr>
        <p:spPr>
          <a:xfrm>
            <a:off x="494676" y="2841674"/>
            <a:ext cx="95037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বে-আদব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ফার্সি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লা-পাত্তা-কোন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উপসর্গ কাকে বলে ? উহা কত প্রকার ও কি কি ?">
            <a:extLst>
              <a:ext uri="{FF2B5EF4-FFF2-40B4-BE49-F238E27FC236}">
                <a16:creationId xmlns:a16="http://schemas.microsoft.com/office/drawing/2014/main" id="{9D56D680-7BF3-4E97-B2A6-92F019187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A2278AB-9C72-4A0D-94FD-B6A3F382993C}"/>
              </a:ext>
            </a:extLst>
          </p:cNvPr>
          <p:cNvSpPr/>
          <p:nvPr/>
        </p:nvSpPr>
        <p:spPr>
          <a:xfrm>
            <a:off x="2757267" y="126609"/>
            <a:ext cx="2541565" cy="2518117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C6D677-7CEE-47F6-8F0A-8D4B89C7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4" y="272880"/>
            <a:ext cx="4226167" cy="264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546CA1-0BD1-4666-BD34-AD448C1ACB5F}"/>
              </a:ext>
            </a:extLst>
          </p:cNvPr>
          <p:cNvSpPr/>
          <p:nvPr/>
        </p:nvSpPr>
        <p:spPr>
          <a:xfrm>
            <a:off x="2989546" y="4288031"/>
            <a:ext cx="46185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456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উপসর্গ কাকে বলে ? উহা কত প্রকার ও কি কি ?">
            <a:extLst>
              <a:ext uri="{FF2B5EF4-FFF2-40B4-BE49-F238E27FC236}">
                <a16:creationId xmlns:a16="http://schemas.microsoft.com/office/drawing/2014/main" id="{9D56D680-7BF3-4E97-B2A6-92F019187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546CA1-0BD1-4666-BD34-AD448C1ACB5F}"/>
              </a:ext>
            </a:extLst>
          </p:cNvPr>
          <p:cNvSpPr/>
          <p:nvPr/>
        </p:nvSpPr>
        <p:spPr>
          <a:xfrm>
            <a:off x="6752400" y="369984"/>
            <a:ext cx="46185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“বাংলা ব্যাকরণে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গঠনের যাদু বলা হয় “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উক্তির সপক্ষে দশটি বাক্য লিখে আনবে।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4E0FEA-5614-42C1-82FC-99F92B002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4" y="3938954"/>
            <a:ext cx="3558720" cy="251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AA38817-C344-42C1-AB1B-E4C92D1216DD}"/>
              </a:ext>
            </a:extLst>
          </p:cNvPr>
          <p:cNvGrpSpPr/>
          <p:nvPr/>
        </p:nvGrpSpPr>
        <p:grpSpPr>
          <a:xfrm>
            <a:off x="450019" y="400761"/>
            <a:ext cx="5481353" cy="3568970"/>
            <a:chOff x="450019" y="400761"/>
            <a:chExt cx="5481353" cy="3568970"/>
          </a:xfrm>
        </p:grpSpPr>
        <p:pic>
          <p:nvPicPr>
            <p:cNvPr id="11" name="Picture 10" descr="বাড়ির কাজ">
              <a:extLst>
                <a:ext uri="{FF2B5EF4-FFF2-40B4-BE49-F238E27FC236}">
                  <a16:creationId xmlns:a16="http://schemas.microsoft.com/office/drawing/2014/main" id="{B6DA72C7-BBC5-4B73-BF6C-FF66CB3D5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19" y="400761"/>
              <a:ext cx="5481353" cy="35689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AEBDEF-EF77-47DB-921D-98766565D860}"/>
                </a:ext>
              </a:extLst>
            </p:cNvPr>
            <p:cNvSpPr/>
            <p:nvPr/>
          </p:nvSpPr>
          <p:spPr>
            <a:xfrm>
              <a:off x="1720431" y="1600471"/>
              <a:ext cx="24096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7030A0"/>
                  </a:solidFill>
                </a:rPr>
                <a:t>বাড়ির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কাজ</a:t>
              </a:r>
              <a:endParaRPr lang="en-US" sz="32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8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996E4D-D37D-4058-B336-6DC1593DEC93}"/>
              </a:ext>
            </a:extLst>
          </p:cNvPr>
          <p:cNvGrpSpPr/>
          <p:nvPr/>
        </p:nvGrpSpPr>
        <p:grpSpPr>
          <a:xfrm>
            <a:off x="0" y="0"/>
            <a:ext cx="7765366" cy="6926750"/>
            <a:chOff x="0" y="0"/>
            <a:chExt cx="7765366" cy="6926750"/>
          </a:xfrm>
        </p:grpSpPr>
        <p:pic>
          <p:nvPicPr>
            <p:cNvPr id="5" name="Picture 4" descr="সকলকে ধন্যবাদ">
              <a:extLst>
                <a:ext uri="{FF2B5EF4-FFF2-40B4-BE49-F238E27FC236}">
                  <a16:creationId xmlns:a16="http://schemas.microsoft.com/office/drawing/2014/main" id="{9BC94ACE-3414-4A8A-BE5F-CBC22634D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65366" cy="69267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B80E13-6430-4561-A9AB-8122D7107AE2}"/>
                </a:ext>
              </a:extLst>
            </p:cNvPr>
            <p:cNvSpPr/>
            <p:nvPr/>
          </p:nvSpPr>
          <p:spPr>
            <a:xfrm>
              <a:off x="2068957" y="1837564"/>
              <a:ext cx="402704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 err="1">
                  <a:solidFill>
                    <a:srgbClr val="FF33CC"/>
                  </a:solidFill>
                </a:rPr>
                <a:t>সকলকে</a:t>
              </a:r>
              <a:r>
                <a:rPr lang="en-US" sz="6600" dirty="0">
                  <a:solidFill>
                    <a:srgbClr val="FF33CC"/>
                  </a:solidFill>
                </a:rPr>
                <a:t> </a:t>
              </a:r>
              <a:endParaRPr lang="bn-IN" sz="6600" dirty="0">
                <a:solidFill>
                  <a:srgbClr val="FF33CC"/>
                </a:solidFill>
              </a:endParaRPr>
            </a:p>
            <a:p>
              <a:pPr algn="ctr"/>
              <a:r>
                <a:rPr lang="en-US" sz="6600" dirty="0" err="1">
                  <a:solidFill>
                    <a:srgbClr val="00B050"/>
                  </a:solidFill>
                </a:rPr>
                <a:t>ধ</a:t>
              </a:r>
              <a:r>
                <a:rPr lang="en-US" sz="6600" dirty="0" err="1"/>
                <a:t>ন্য</a:t>
              </a:r>
              <a:r>
                <a:rPr lang="en-US" sz="6600" dirty="0" err="1">
                  <a:solidFill>
                    <a:srgbClr val="00B0F0"/>
                  </a:solidFill>
                </a:rPr>
                <a:t>বা</a:t>
              </a:r>
              <a:r>
                <a:rPr lang="en-US" sz="6600" dirty="0" err="1">
                  <a:solidFill>
                    <a:srgbClr val="FF0000"/>
                  </a:solidFill>
                </a:rPr>
                <a:t>দ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D3BBC22-9978-40D6-A083-689318017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8" y="0"/>
            <a:ext cx="4623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031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আমি এবং আমি">
            <a:extLst>
              <a:ext uri="{FF2B5EF4-FFF2-40B4-BE49-F238E27FC236}">
                <a16:creationId xmlns:a16="http://schemas.microsoft.com/office/drawing/2014/main" id="{63DE61BA-CF52-4308-BE1D-CE29768263C2}"/>
              </a:ext>
            </a:extLst>
          </p:cNvPr>
          <p:cNvGrpSpPr/>
          <p:nvPr/>
        </p:nvGrpSpPr>
        <p:grpSpPr>
          <a:xfrm>
            <a:off x="0" y="0"/>
            <a:ext cx="12192000" cy="7033846"/>
            <a:chOff x="0" y="0"/>
            <a:chExt cx="12192000" cy="7033846"/>
          </a:xfrm>
        </p:grpSpPr>
        <p:pic>
          <p:nvPicPr>
            <p:cNvPr id="5" name="Picture 4" descr="আমি এবং আমি">
              <a:extLst>
                <a:ext uri="{FF2B5EF4-FFF2-40B4-BE49-F238E27FC236}">
                  <a16:creationId xmlns:a16="http://schemas.microsoft.com/office/drawing/2014/main" id="{AFC6078C-8F0D-4B15-8DB7-18A7ED71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033846"/>
            </a:xfrm>
            <a:prstGeom prst="rect">
              <a:avLst/>
            </a:prstGeom>
            <a:noFill/>
          </p:spPr>
        </p:pic>
        <p:sp useBgFill="1">
          <p:nvSpPr>
            <p:cNvPr id="18" name="Rounded Rectangle 2">
              <a:extLst>
                <a:ext uri="{FF2B5EF4-FFF2-40B4-BE49-F238E27FC236}">
                  <a16:creationId xmlns:a16="http://schemas.microsoft.com/office/drawing/2014/main" id="{8DD45DEF-0C90-47F0-9E76-F7D9DBD0768B}"/>
                </a:ext>
              </a:extLst>
            </p:cNvPr>
            <p:cNvSpPr/>
            <p:nvPr/>
          </p:nvSpPr>
          <p:spPr>
            <a:xfrm>
              <a:off x="629920" y="1470454"/>
              <a:ext cx="6426838" cy="4431198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perspectiveContrastingRightFacing"/>
                <a:lightRig rig="threePt" dir="t"/>
              </a:scene3d>
            </a:bodyPr>
            <a:lstStyle/>
            <a:p>
              <a:pPr algn="ctr"/>
              <a:r>
                <a:rPr lang="bn-IN" sz="4400" b="1" dirty="0">
                  <a:ln w="6600">
                    <a:solidFill>
                      <a:srgbClr val="F628C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সিরাজুল ইসলাম সরদার</a:t>
              </a:r>
              <a:endParaRPr lang="en-US" sz="4400" b="1" dirty="0">
                <a:ln w="6600">
                  <a:solidFill>
                    <a:srgbClr val="F628C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n w="6600">
                    <a:solidFill>
                      <a:srgbClr val="F628C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 (বাংলা)</a:t>
              </a:r>
              <a:endParaRPr lang="en-US" sz="3200" b="1" dirty="0">
                <a:ln w="6600">
                  <a:solidFill>
                    <a:srgbClr val="F628C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b="1" dirty="0">
                  <a:ln w="6600">
                    <a:solidFill>
                      <a:srgbClr val="F628C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চৌমুহনী আলিম মাদরাসা</a:t>
              </a:r>
            </a:p>
            <a:p>
              <a:pPr algn="ctr"/>
              <a:r>
                <a:rPr lang="bn-IN" sz="4000" b="1" dirty="0">
                  <a:ln w="6600">
                    <a:solidFill>
                      <a:srgbClr val="F628C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কচুয়া -চাঁদপুর</a:t>
              </a:r>
              <a:endParaRPr lang="en-US" sz="3600" b="1" dirty="0">
                <a:ln w="6600">
                  <a:solidFill>
                    <a:srgbClr val="F628C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600" b="1" dirty="0">
                  <a:ln w="6600">
                    <a:solidFill>
                      <a:srgbClr val="F628C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নম্বর: ০১৮১৯৪৮৩৯৮৯</a:t>
              </a:r>
              <a:endParaRPr lang="en-US" sz="3600" b="1" dirty="0">
                <a:ln w="6600">
                  <a:solidFill>
                    <a:srgbClr val="F628C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b="1" dirty="0">
                  <a:ln w="6600">
                    <a:solidFill>
                      <a:srgbClr val="F628CA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ই-মেইল: </a:t>
              </a:r>
              <a:r>
                <a:rPr lang="en-US" sz="2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+mj-lt"/>
                  <a:cs typeface="Nikosh" panose="02000000000000000000" pitchFamily="2" charset="0"/>
                </a:rPr>
                <a:t>ms.islamsorder@gmail.com</a:t>
              </a:r>
              <a:endParaRPr lang="en-GB" sz="3200" b="1" dirty="0">
                <a:ln w="6600">
                  <a:solidFill>
                    <a:srgbClr val="F628C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cs typeface="Nikosh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53A6695-04F4-43CE-88A4-B1E5F6F77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765" y="1290677"/>
              <a:ext cx="3610795" cy="4769459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reflection blurRad="12700" stA="30000" endPos="30000" dist="5000" dir="5400000" sy="-100000" algn="bl" rotWithShape="0"/>
            </a:effectLst>
            <a:scene3d>
              <a:camera prst="isometricOffAxis2Left"/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63267F2-995F-494E-9D23-E4F9A722F834}"/>
              </a:ext>
            </a:extLst>
          </p:cNvPr>
          <p:cNvSpPr/>
          <p:nvPr/>
        </p:nvSpPr>
        <p:spPr>
          <a:xfrm>
            <a:off x="4146987" y="667705"/>
            <a:ext cx="2909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srgbClr val="002060"/>
                </a:solidFill>
              </a:rPr>
              <a:t>আমি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এবং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আমি</a:t>
            </a:r>
            <a:endParaRPr lang="en-US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4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পাঠ-পরিচিতি">
            <a:extLst>
              <a:ext uri="{FF2B5EF4-FFF2-40B4-BE49-F238E27FC236}">
                <a16:creationId xmlns:a16="http://schemas.microsoft.com/office/drawing/2014/main" id="{E7DC56BB-1709-4BAD-A9E3-91A424C31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শ্রেণিঃনবম/ দশম &#10;বাংলাঃ দ্বিতীয় পত্র&#10;অধ্যায়ঃ শব্দ তত্ত্ব&#10;সময়ঃ ৪০ মিনিট&#10;তারিখঃ ২৫/০৯/২০১৯&#10;">
            <a:extLst>
              <a:ext uri="{FF2B5EF4-FFF2-40B4-BE49-F238E27FC236}">
                <a16:creationId xmlns:a16="http://schemas.microsoft.com/office/drawing/2014/main" id="{3BD76D4F-3B3E-4279-99B6-C7F6187D0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8" y="738563"/>
            <a:ext cx="9261529" cy="585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D38B71-CD5A-4363-825F-F43BA82997CF}"/>
              </a:ext>
            </a:extLst>
          </p:cNvPr>
          <p:cNvSpPr/>
          <p:nvPr/>
        </p:nvSpPr>
        <p:spPr>
          <a:xfrm>
            <a:off x="4969790" y="2612845"/>
            <a:ext cx="39417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বাংলাঃ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২৫/০৯/২০১৯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B3D064-FB81-4EE4-AE8C-1066D49EC9E8}"/>
              </a:ext>
            </a:extLst>
          </p:cNvPr>
          <p:cNvSpPr/>
          <p:nvPr/>
        </p:nvSpPr>
        <p:spPr>
          <a:xfrm>
            <a:off x="4441205" y="140295"/>
            <a:ext cx="36247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</a:rPr>
              <a:t>পাঠ-পরিচিতি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7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তাহলে আজকের পাঠ--&#10;উপসর্গ">
            <a:extLst>
              <a:ext uri="{FF2B5EF4-FFF2-40B4-BE49-F238E27FC236}">
                <a16:creationId xmlns:a16="http://schemas.microsoft.com/office/drawing/2014/main" id="{E77DCC5D-F795-43F4-BA17-1516663EB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8"/>
          <a:stretch/>
        </p:blipFill>
        <p:spPr>
          <a:xfrm>
            <a:off x="1350501" y="778926"/>
            <a:ext cx="9706707" cy="58233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81D544-2219-4ECF-AA04-0E6D3041A92A}"/>
              </a:ext>
            </a:extLst>
          </p:cNvPr>
          <p:cNvSpPr/>
          <p:nvPr/>
        </p:nvSpPr>
        <p:spPr>
          <a:xfrm>
            <a:off x="4054415" y="1673075"/>
            <a:ext cx="4083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7030A0"/>
                </a:solidFill>
              </a:rPr>
              <a:t>তা</a:t>
            </a:r>
            <a:r>
              <a:rPr lang="bn-IN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হলে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আজকের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</a:rPr>
              <a:t>পাঠ</a:t>
            </a:r>
            <a:r>
              <a:rPr lang="en-US" sz="2800" b="1" i="1" dirty="0">
                <a:solidFill>
                  <a:srgbClr val="7030A0"/>
                </a:solidFill>
              </a:rPr>
              <a:t>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B65CD-9427-48A7-8DA1-0B363B7A4B67}"/>
              </a:ext>
            </a:extLst>
          </p:cNvPr>
          <p:cNvSpPr/>
          <p:nvPr/>
        </p:nvSpPr>
        <p:spPr>
          <a:xfrm>
            <a:off x="5018344" y="3090444"/>
            <a:ext cx="3119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94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00B05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শিখন ফল&#10;&#10;এই পাঠ শেষে শিক্ষার্থীরা&#10;উপসর্গ কী তা বলতে পারবে;&#10;উপসর্গ কত প্রকার তা নির্ণয় করতে পারবে;&#10;উপসর্গ দিয়ে বিভিন্ন শব্দ গঠন করতে পারবে।">
            <a:extLst>
              <a:ext uri="{FF2B5EF4-FFF2-40B4-BE49-F238E27FC236}">
                <a16:creationId xmlns:a16="http://schemas.microsoft.com/office/drawing/2014/main" id="{78EF968B-4965-491C-9E6E-3E344B398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8" y="0"/>
            <a:ext cx="11964692" cy="6590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DD552D-682C-4F6B-AC9E-D741EDD151C0}"/>
              </a:ext>
            </a:extLst>
          </p:cNvPr>
          <p:cNvSpPr/>
          <p:nvPr/>
        </p:nvSpPr>
        <p:spPr>
          <a:xfrm>
            <a:off x="5291792" y="101698"/>
            <a:ext cx="5259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7E2012-85F6-4DC5-BB13-E9C5A491EF7D}"/>
              </a:ext>
            </a:extLst>
          </p:cNvPr>
          <p:cNvSpPr/>
          <p:nvPr/>
        </p:nvSpPr>
        <p:spPr>
          <a:xfrm>
            <a:off x="2839565" y="1306172"/>
            <a:ext cx="7451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এই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পাঠ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শেষে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শিক্ষার্থীরা</a:t>
            </a:r>
            <a:r>
              <a:rPr lang="bn-IN" sz="2800" dirty="0">
                <a:solidFill>
                  <a:srgbClr val="00B050"/>
                </a:solidFill>
              </a:rPr>
              <a:t>------/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7FA562B0-8E31-49AA-BB54-B55DC99FAC63}"/>
              </a:ext>
            </a:extLst>
          </p:cNvPr>
          <p:cNvSpPr/>
          <p:nvPr/>
        </p:nvSpPr>
        <p:spPr>
          <a:xfrm>
            <a:off x="1852430" y="1942152"/>
            <a:ext cx="1482847" cy="1069145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9D237B1-7AA5-4D40-8EF3-194F49BDA065}"/>
              </a:ext>
            </a:extLst>
          </p:cNvPr>
          <p:cNvSpPr/>
          <p:nvPr/>
        </p:nvSpPr>
        <p:spPr>
          <a:xfrm>
            <a:off x="1852430" y="3041881"/>
            <a:ext cx="1472944" cy="1069145"/>
          </a:xfrm>
          <a:prstGeom prst="star5">
            <a:avLst>
              <a:gd name="adj" fmla="val 16718"/>
              <a:gd name="hf" fmla="val 105146"/>
              <a:gd name="vf" fmla="val 11055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BA31ACA-4F62-4312-B6E4-F214239BB6A4}"/>
              </a:ext>
            </a:extLst>
          </p:cNvPr>
          <p:cNvSpPr/>
          <p:nvPr/>
        </p:nvSpPr>
        <p:spPr>
          <a:xfrm>
            <a:off x="2018656" y="4141610"/>
            <a:ext cx="1472943" cy="1069145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753E2-6BB8-45E6-B317-1D763538EC29}"/>
              </a:ext>
            </a:extLst>
          </p:cNvPr>
          <p:cNvSpPr/>
          <p:nvPr/>
        </p:nvSpPr>
        <p:spPr>
          <a:xfrm>
            <a:off x="4151840" y="2114683"/>
            <a:ext cx="5446306" cy="715180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230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000" dirty="0">
                <a:solidFill>
                  <a:srgbClr val="230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230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230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230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rgbClr val="230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230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230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230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230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B448C0-6F5A-408E-AD2A-1ECAEE5835F8}"/>
              </a:ext>
            </a:extLst>
          </p:cNvPr>
          <p:cNvSpPr/>
          <p:nvPr/>
        </p:nvSpPr>
        <p:spPr>
          <a:xfrm>
            <a:off x="4036073" y="3222511"/>
            <a:ext cx="6758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41FCFF-1E02-4F76-A4C4-35AF69F01104}"/>
              </a:ext>
            </a:extLst>
          </p:cNvPr>
          <p:cNvSpPr/>
          <p:nvPr/>
        </p:nvSpPr>
        <p:spPr>
          <a:xfrm>
            <a:off x="4082965" y="4456570"/>
            <a:ext cx="7039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6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A0C8A36-BC61-403F-BD1B-BAAECF8D202B}"/>
              </a:ext>
            </a:extLst>
          </p:cNvPr>
          <p:cNvGrpSpPr/>
          <p:nvPr/>
        </p:nvGrpSpPr>
        <p:grpSpPr>
          <a:xfrm>
            <a:off x="706920" y="304163"/>
            <a:ext cx="11197883" cy="6718729"/>
            <a:chOff x="497057" y="139271"/>
            <a:chExt cx="11197883" cy="6718729"/>
          </a:xfrm>
        </p:grpSpPr>
        <p:pic>
          <p:nvPicPr>
            <p:cNvPr id="4" name="Picture 3" descr="যে সকল বর্ণ বা বর্ণ সমষ্টি কোন মূল শব্দের আগে বসে নতুন শব্দ গঠন করে এবং অর্থের পরিবর্তন ঘটায়, সে সকল বর্ণ বা বর্ণসমষ্টিকে&#10;উপসর্গ বলে।">
              <a:extLst>
                <a:ext uri="{FF2B5EF4-FFF2-40B4-BE49-F238E27FC236}">
                  <a16:creationId xmlns:a16="http://schemas.microsoft.com/office/drawing/2014/main" id="{F9B39762-2FBB-428B-96AE-A57DFDC7D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57" y="139271"/>
              <a:ext cx="11197883" cy="6718729"/>
            </a:xfrm>
            <a:prstGeom prst="rect">
              <a:avLst/>
            </a:prstGeom>
            <a:gradFill flip="none" rotWithShape="1">
              <a:gsLst>
                <a:gs pos="30000">
                  <a:srgbClr val="7030A0"/>
                </a:gs>
                <a:gs pos="74000">
                  <a:schemeClr val="accent2">
                    <a:lumMod val="45000"/>
                    <a:lumOff val="55000"/>
                  </a:schemeClr>
                </a:gs>
                <a:gs pos="47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372A20-45FD-4BF9-8037-2BCDA55FFDAF}"/>
                </a:ext>
              </a:extLst>
            </p:cNvPr>
            <p:cNvSpPr/>
            <p:nvPr/>
          </p:nvSpPr>
          <p:spPr>
            <a:xfrm>
              <a:off x="3047999" y="1562744"/>
              <a:ext cx="6096000" cy="2862322"/>
            </a:xfrm>
            <a:prstGeom prst="rect">
              <a:avLst/>
            </a:prstGeom>
            <a:ln w="38100">
              <a:solidFill>
                <a:schemeClr val="tx1"/>
              </a:solidFill>
              <a:prstDash val="sysDash"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</a:t>
              </a:r>
              <a:r>
                <a:rPr lang="en-US" sz="36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সমষ্টি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আগে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বসে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অর্থের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ঘটায়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বর্ণসমষ্টিকে</a:t>
              </a:r>
              <a:endParaRPr lang="en-US" sz="36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উপসর্গ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i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66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6">
                <a:lumMod val="0"/>
                <a:lumOff val="100000"/>
              </a:schemeClr>
            </a:gs>
            <a:gs pos="33000">
              <a:srgbClr val="FFC000"/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উপসর্গ তিন প্রকার">
            <a:extLst>
              <a:ext uri="{FF2B5EF4-FFF2-40B4-BE49-F238E27FC236}">
                <a16:creationId xmlns:a16="http://schemas.microsoft.com/office/drawing/2014/main" id="{39F6D081-00EC-445E-8310-E25F9AB17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1336431"/>
            <a:ext cx="11915335" cy="541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EF712B-2644-4061-94CD-101663A00764}"/>
              </a:ext>
            </a:extLst>
          </p:cNvPr>
          <p:cNvSpPr/>
          <p:nvPr/>
        </p:nvSpPr>
        <p:spPr>
          <a:xfrm>
            <a:off x="4252664" y="549423"/>
            <a:ext cx="4230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উপসর্গ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তিন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00B0F0"/>
                </a:solidFill>
              </a:rPr>
              <a:t>প্রকার</a:t>
            </a:r>
            <a:endParaRPr lang="en-US" sz="36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4B310FA-50CD-4CA8-94CE-560D4F498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851112"/>
              </p:ext>
            </p:extLst>
          </p:nvPr>
        </p:nvGraphicFramePr>
        <p:xfrm>
          <a:off x="2575169" y="2084986"/>
          <a:ext cx="7041662" cy="391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0160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33CC"/>
            </a:gs>
            <a:gs pos="17000">
              <a:srgbClr val="FFC000"/>
            </a:gs>
            <a:gs pos="85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উপসর্গ তিন প্রকার">
            <a:extLst>
              <a:ext uri="{FF2B5EF4-FFF2-40B4-BE49-F238E27FC236}">
                <a16:creationId xmlns:a16="http://schemas.microsoft.com/office/drawing/2014/main" id="{39F6D081-00EC-445E-8310-E25F9AB17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1336431"/>
            <a:ext cx="11915335" cy="541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EF712B-2644-4061-94CD-101663A00764}"/>
              </a:ext>
            </a:extLst>
          </p:cNvPr>
          <p:cNvSpPr/>
          <p:nvPr/>
        </p:nvSpPr>
        <p:spPr>
          <a:xfrm>
            <a:off x="4207694" y="315822"/>
            <a:ext cx="4230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</a:rPr>
              <a:t>কোন উপসর্গ কত টি?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4B310FA-50CD-4CA8-94CE-560D4F498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299839"/>
              </p:ext>
            </p:extLst>
          </p:nvPr>
        </p:nvGraphicFramePr>
        <p:xfrm>
          <a:off x="2575169" y="2084986"/>
          <a:ext cx="7041662" cy="391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97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F65A98-0B1D-40F9-8A7E-1D4293CBEC1D}"/>
              </a:ext>
            </a:extLst>
          </p:cNvPr>
          <p:cNvGrpSpPr/>
          <p:nvPr/>
        </p:nvGrpSpPr>
        <p:grpSpPr>
          <a:xfrm>
            <a:off x="-5" y="-1"/>
            <a:ext cx="12192007" cy="6858001"/>
            <a:chOff x="-5" y="-1"/>
            <a:chExt cx="12192007" cy="68580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B9495A-A449-493D-82D4-5CE2CFD5DDC9}"/>
                </a:ext>
              </a:extLst>
            </p:cNvPr>
            <p:cNvGrpSpPr/>
            <p:nvPr/>
          </p:nvGrpSpPr>
          <p:grpSpPr>
            <a:xfrm>
              <a:off x="-5" y="-1"/>
              <a:ext cx="12192007" cy="6858001"/>
              <a:chOff x="-5" y="-1"/>
              <a:chExt cx="12192007" cy="685800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D605892-E936-4F4A-9957-574CD2A35B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15" t="26094" r="51779" b="54416"/>
              <a:stretch/>
            </p:blipFill>
            <p:spPr>
              <a:xfrm rot="5400000">
                <a:off x="-2731961" y="2731957"/>
                <a:ext cx="6857999" cy="139408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91D1C55-C566-4BFB-8A6E-7DE6D41B55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14" t="24876" r="53881" b="54416"/>
              <a:stretch/>
            </p:blipFill>
            <p:spPr>
              <a:xfrm rot="16200000">
                <a:off x="8130916" y="2796912"/>
                <a:ext cx="6858000" cy="126417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D6B4801-2A8C-494F-BF02-9B95825BAF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14" t="24876" r="53881" b="54416"/>
              <a:stretch/>
            </p:blipFill>
            <p:spPr>
              <a:xfrm>
                <a:off x="1206709" y="0"/>
                <a:ext cx="9908498" cy="83945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6A5E836-7F1E-4C5D-8060-54DACE8983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14" t="24876" r="53881" b="54416"/>
              <a:stretch/>
            </p:blipFill>
            <p:spPr>
              <a:xfrm>
                <a:off x="1206708" y="6018549"/>
                <a:ext cx="9908498" cy="83945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6D98A7F-7F72-4ADC-B2FF-DB350ADADA97}"/>
                </a:ext>
              </a:extLst>
            </p:cNvPr>
            <p:cNvSpPr/>
            <p:nvPr/>
          </p:nvSpPr>
          <p:spPr>
            <a:xfrm>
              <a:off x="1522751" y="893792"/>
              <a:ext cx="9276411" cy="1169233"/>
            </a:xfrm>
            <a:prstGeom prst="homePlate">
              <a:avLst/>
            </a:prstGeom>
            <a:ln w="28575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এসো </a:t>
              </a:r>
              <a:r>
                <a:rPr lang="bn-IN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 হার ” 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শব্দের আগে উপসর্গ বসিয়ে যাদুর মতো শব্দ তৈরি করি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4E0E07B6-1FEC-474D-9B26-24ED0265C40A}"/>
                </a:ext>
              </a:extLst>
            </p:cNvPr>
            <p:cNvSpPr/>
            <p:nvPr/>
          </p:nvSpPr>
          <p:spPr>
            <a:xfrm>
              <a:off x="2113613" y="2308485"/>
              <a:ext cx="8814216" cy="3580774"/>
            </a:xfrm>
            <a:prstGeom prst="homePlat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600" b="1" dirty="0">
                  <a:solidFill>
                    <a:srgbClr val="FF33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 +</a:t>
              </a:r>
              <a:r>
                <a:rPr lang="bn-IN" sz="4000" b="1" dirty="0">
                  <a:solidFill>
                    <a:srgbClr val="FF33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হার = বিহার,  </a:t>
              </a:r>
              <a:r>
                <a:rPr lang="bn-IN" sz="3600" b="1" dirty="0">
                  <a:solidFill>
                    <a:srgbClr val="FF33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যার অর্থ - ভ্রমন</a:t>
              </a:r>
            </a:p>
            <a:p>
              <a:r>
                <a:rPr lang="bn-IN" sz="36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উপ+ হার = উপহার , যার অর্থ- গিফট ( দান করা )</a:t>
              </a:r>
            </a:p>
            <a:p>
              <a:r>
                <a:rPr lang="bn-IN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 + হার = প্রহার , যার অর্থ –মারা</a:t>
              </a:r>
            </a:p>
            <a:p>
              <a:r>
                <a:rPr lang="bn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 + হার = আহার , যার অর্থ –খাদ্য</a:t>
              </a:r>
            </a:p>
            <a:p>
              <a:r>
                <a:rPr lang="bn-IN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 + হার = পরিহার , যার অর্থ –ত্যাগ করা।</a:t>
              </a:r>
            </a:p>
            <a:p>
              <a:pPr algn="ctr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94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384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Bvcm  mnvzvhdskhm </dc:title>
  <dc:creator>user</dc:creator>
  <cp:lastModifiedBy>user</cp:lastModifiedBy>
  <cp:revision>56</cp:revision>
  <dcterms:created xsi:type="dcterms:W3CDTF">2019-09-21T07:32:07Z</dcterms:created>
  <dcterms:modified xsi:type="dcterms:W3CDTF">2019-09-23T08:23:43Z</dcterms:modified>
</cp:coreProperties>
</file>