
<file path=[Content_Types].xml><?xml version="1.0" encoding="utf-8"?>
<Types xmlns="http://schemas.openxmlformats.org/package/2006/content-types">
  <Default Extension="png" ContentType="image/png"/>
  <Default Extension="jpeg" ContentType="image/jpeg"/>
  <Default Extension="3gp" ContentType="video/3gpp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2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C4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9" d="100"/>
          <a:sy n="99" d="100"/>
        </p:scale>
        <p:origin x="246" y="90"/>
      </p:cViewPr>
      <p:guideLst>
        <p:guide orient="horz" pos="2160"/>
        <p:guide pos="2880"/>
        <p:guide orient="horz" pos="22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06879"/>
            <a:ext cx="8858992" cy="6590804"/>
          </a:xfrm>
          <a:prstGeom prst="rect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5000">
                  <a:srgbClr val="D1E3F3"/>
                </a:gs>
                <a:gs pos="59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  <p:extLst>
      <p:ext uri="{BB962C8B-B14F-4D97-AF65-F5344CB8AC3E}">
        <p14:creationId xmlns:p14="http://schemas.microsoft.com/office/powerpoint/2010/main" val="1061489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1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67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1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95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0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22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20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524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97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E0661-CAB8-4037-A655-8971180E37F9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D23AD-F7D4-4712-8CB5-0E8F8227D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912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3gp"/><Relationship Id="rId1" Type="http://schemas.microsoft.com/office/2007/relationships/media" Target="../media/media1.3gp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5999" y="955655"/>
            <a:ext cx="4572000" cy="14157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454" y="2922078"/>
            <a:ext cx="3311091" cy="1987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706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6011" y="3513256"/>
            <a:ext cx="28321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NikoshBAN"/>
              </a:rPr>
              <a:t>মোহাম্মদ</a:t>
            </a:r>
            <a:r>
              <a:rPr lang="en-US" sz="2400" b="1" dirty="0" smtClean="0">
                <a:latin typeface="NikoshBAN"/>
              </a:rPr>
              <a:t> </a:t>
            </a:r>
            <a:r>
              <a:rPr lang="en-US" sz="2400" b="1" dirty="0" err="1" smtClean="0">
                <a:latin typeface="NikoshBAN"/>
              </a:rPr>
              <a:t>হেলাল</a:t>
            </a:r>
            <a:r>
              <a:rPr lang="en-US" sz="2400" b="1" dirty="0" smtClean="0">
                <a:latin typeface="NikoshBAN"/>
              </a:rPr>
              <a:t> </a:t>
            </a:r>
            <a:r>
              <a:rPr lang="en-US" sz="2400" b="1" dirty="0" err="1" smtClean="0">
                <a:latin typeface="NikoshBAN"/>
              </a:rPr>
              <a:t>উদ্দিন</a:t>
            </a:r>
            <a:r>
              <a:rPr lang="en-US" sz="2400" b="1" dirty="0" smtClean="0">
                <a:latin typeface="NikoshBAN"/>
              </a:rPr>
              <a:t> </a:t>
            </a:r>
          </a:p>
          <a:p>
            <a:pPr algn="ctr"/>
            <a:r>
              <a:rPr lang="en-US" sz="1600" dirty="0" err="1" smtClean="0">
                <a:latin typeface="NikoshBAN"/>
              </a:rPr>
              <a:t>সহকারী</a:t>
            </a:r>
            <a:r>
              <a:rPr lang="en-US" sz="1600" dirty="0" smtClean="0">
                <a:latin typeface="NikoshBAN"/>
              </a:rPr>
              <a:t> </a:t>
            </a:r>
            <a:r>
              <a:rPr lang="en-US" sz="1600" dirty="0" err="1" smtClean="0">
                <a:latin typeface="NikoshBAN"/>
              </a:rPr>
              <a:t>শিক্ষক</a:t>
            </a:r>
            <a:r>
              <a:rPr lang="en-US" sz="1600" dirty="0" smtClean="0">
                <a:latin typeface="NikoshBAN"/>
              </a:rPr>
              <a:t>(</a:t>
            </a:r>
            <a:r>
              <a:rPr lang="en-US" sz="1600" dirty="0" err="1" smtClean="0">
                <a:latin typeface="NikoshBAN"/>
              </a:rPr>
              <a:t>ইংরেজী</a:t>
            </a:r>
            <a:r>
              <a:rPr lang="en-US" sz="1600" dirty="0" smtClean="0">
                <a:latin typeface="NikoshBAN"/>
              </a:rPr>
              <a:t>)</a:t>
            </a:r>
          </a:p>
          <a:p>
            <a:pPr algn="ctr"/>
            <a:r>
              <a:rPr lang="en-US" dirty="0" err="1" smtClean="0">
                <a:latin typeface="NikoshBAN"/>
              </a:rPr>
              <a:t>ওয়াহিদ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সিদ্দেক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উচ্চ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বিদ্যালয়</a:t>
            </a:r>
            <a:endParaRPr lang="en-US" dirty="0" smtClean="0">
              <a:latin typeface="NikoshBAN"/>
            </a:endParaRPr>
          </a:p>
          <a:p>
            <a:pPr algn="ctr"/>
            <a:r>
              <a:rPr lang="en-US" sz="1200" dirty="0" err="1" smtClean="0">
                <a:latin typeface="NikoshBAN"/>
              </a:rPr>
              <a:t>গোরারাই,সদর</a:t>
            </a:r>
            <a:r>
              <a:rPr lang="en-US" sz="1200" dirty="0" smtClean="0">
                <a:latin typeface="NikoshBAN"/>
              </a:rPr>
              <a:t> </a:t>
            </a:r>
            <a:r>
              <a:rPr lang="en-US" sz="1200" dirty="0" err="1" smtClean="0">
                <a:latin typeface="NikoshBAN"/>
              </a:rPr>
              <a:t>মৌলভীবাজার</a:t>
            </a:r>
            <a:r>
              <a:rPr lang="en-US" sz="1200" dirty="0" smtClean="0">
                <a:latin typeface="NikoshBAN"/>
              </a:rPr>
              <a:t>।</a:t>
            </a:r>
          </a:p>
          <a:p>
            <a:pPr algn="ctr"/>
            <a:r>
              <a:rPr lang="en-US" sz="1200" dirty="0" smtClean="0">
                <a:latin typeface="NikoshBAN"/>
              </a:rPr>
              <a:t>ই-</a:t>
            </a:r>
            <a:r>
              <a:rPr lang="en-US" sz="1200" dirty="0" err="1" smtClean="0">
                <a:latin typeface="NikoshBAN"/>
              </a:rPr>
              <a:t>মেইল</a:t>
            </a:r>
            <a:r>
              <a:rPr lang="en-US" sz="1200" dirty="0" smtClean="0">
                <a:latin typeface="NikoshBAN"/>
              </a:rPr>
              <a:t> 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helal.bd.mb@gmail.com</a:t>
            </a:r>
            <a:endParaRPr lang="en-US" sz="1200" dirty="0" smtClean="0">
              <a:latin typeface="NikoshBAN"/>
            </a:endParaRPr>
          </a:p>
          <a:p>
            <a:pPr algn="ctr"/>
            <a:r>
              <a:rPr lang="en-US" sz="1400" dirty="0" err="1" smtClean="0">
                <a:latin typeface="NikoshBAN"/>
              </a:rPr>
              <a:t>মোবা</a:t>
            </a:r>
            <a:r>
              <a:rPr lang="en-US" sz="1400" dirty="0" smtClean="0">
                <a:latin typeface="NikoshBAN"/>
              </a:rPr>
              <a:t>: 01720-630018</a:t>
            </a:r>
            <a:endParaRPr lang="en-US" sz="1400" dirty="0">
              <a:latin typeface="NikoshB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41698" y="1152321"/>
            <a:ext cx="2040749" cy="47861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en-US" sz="3200" b="1" dirty="0" err="1">
                <a:ln w="0"/>
                <a:solidFill>
                  <a:srgbClr val="00206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শিক্ষক</a:t>
            </a:r>
            <a:r>
              <a:rPr lang="en-US" sz="3200" b="1" dirty="0">
                <a:ln w="0"/>
                <a:solidFill>
                  <a:srgbClr val="00206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3200" b="1" dirty="0" err="1">
                <a:ln w="0"/>
                <a:solidFill>
                  <a:srgbClr val="00206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3200" b="1" dirty="0">
              <a:ln w="0"/>
              <a:solidFill>
                <a:srgbClr val="00206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  <a:sym typeface="Wingding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353" y="1391628"/>
            <a:ext cx="1959441" cy="2037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4873081" y="2680804"/>
            <a:ext cx="3245007" cy="2432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2800" b="1" dirty="0" smtClean="0">
                <a:ln/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2800" b="1" dirty="0" err="1">
                <a:ln/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2800" b="1" dirty="0">
                <a:ln/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b="1" dirty="0" err="1">
                <a:ln/>
                <a:latin typeface="NikoshBAN" pitchFamily="2" charset="0"/>
                <a:cs typeface="NikoshBAN" pitchFamily="2" charset="0"/>
              </a:rPr>
              <a:t>অষ্টম</a:t>
            </a:r>
            <a:endParaRPr lang="bn-BD" sz="28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bn-BD" sz="2000" b="1" dirty="0">
                <a:ln/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000" b="1" dirty="0">
                <a:ln/>
                <a:latin typeface="NikoshBAN" pitchFamily="2" charset="0"/>
                <a:cs typeface="NikoshBAN" pitchFamily="2" charset="0"/>
              </a:rPr>
              <a:t>:</a:t>
            </a:r>
            <a:r>
              <a:rPr lang="bn-BD" sz="20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/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000" b="1" dirty="0">
                <a:ln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dirty="0" err="1">
                <a:ln/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0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/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0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2400" b="1" dirty="0" err="1" smtClean="0">
                <a:ln/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2400" b="1" dirty="0" smtClean="0">
                <a:ln/>
                <a:latin typeface="NikoshBAN" pitchFamily="2" charset="0"/>
                <a:cs typeface="NikoshBAN" pitchFamily="2" charset="0"/>
              </a:rPr>
              <a:t> : </a:t>
            </a: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পঞ্চম</a:t>
            </a:r>
            <a:endParaRPr lang="en-US" sz="16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2000" b="1" dirty="0" err="1" smtClean="0">
                <a:ln/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000" b="1" dirty="0" smtClean="0">
                <a:ln/>
                <a:latin typeface="NikoshBAN" pitchFamily="2" charset="0"/>
                <a:cs typeface="NikoshBAN" pitchFamily="2" charset="0"/>
              </a:rPr>
              <a:t>      : ০৪</a:t>
            </a:r>
            <a:endParaRPr lang="en-US" sz="20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2000" b="1" dirty="0" err="1" smtClean="0">
                <a:ln/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000" b="1" dirty="0" smtClean="0">
                <a:ln/>
                <a:latin typeface="NikoshBAN" pitchFamily="2" charset="0"/>
                <a:cs typeface="NikoshBAN" pitchFamily="2" charset="0"/>
              </a:rPr>
              <a:t>     :  </a:t>
            </a:r>
            <a:r>
              <a:rPr lang="en-US" sz="2000" b="1" dirty="0">
                <a:ln/>
                <a:latin typeface="NikoshBAN" pitchFamily="2" charset="0"/>
                <a:cs typeface="NikoshBAN" pitchFamily="2" charset="0"/>
              </a:rPr>
              <a:t>৫০ </a:t>
            </a:r>
            <a:r>
              <a:rPr lang="en-US" sz="2000" b="1" dirty="0" err="1">
                <a:ln/>
                <a:latin typeface="NikoshBAN" pitchFamily="2" charset="0"/>
                <a:cs typeface="NikoshBAN" pitchFamily="2" charset="0"/>
              </a:rPr>
              <a:t>মিনিট</a:t>
            </a:r>
            <a:endParaRPr lang="en-US" sz="20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2000" b="1" dirty="0" err="1" smtClean="0">
                <a:ln/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2000" b="1" dirty="0" smtClean="0">
                <a:ln/>
                <a:latin typeface="NikoshBAN" pitchFamily="2" charset="0"/>
                <a:cs typeface="NikoshBAN" pitchFamily="2" charset="0"/>
              </a:rPr>
              <a:t>   : ০৭/১০/২০১৯</a:t>
            </a:r>
            <a:endParaRPr lang="bn-BD" sz="2000" b="1" dirty="0">
              <a:ln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8913" y="1276992"/>
            <a:ext cx="2321469" cy="707886"/>
          </a:xfrm>
          <a:prstGeom prst="rect">
            <a:avLst/>
          </a:prstGeom>
        </p:spPr>
        <p:txBody>
          <a:bodyPr wrap="none">
            <a:prstTxWarp prst="textArchUp">
              <a:avLst>
                <a:gd name="adj" fmla="val 10997939"/>
              </a:avLst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n-BD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</a:p>
        </p:txBody>
      </p:sp>
    </p:spTree>
    <p:extLst>
      <p:ext uri="{BB962C8B-B14F-4D97-AF65-F5344CB8AC3E}">
        <p14:creationId xmlns:p14="http://schemas.microsoft.com/office/powerpoint/2010/main" val="360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42378" y="2802089"/>
            <a:ext cx="5646057" cy="707886"/>
          </a:xfrm>
          <a:prstGeom prst="rect">
            <a:avLst/>
          </a:prstGeom>
          <a:solidFill>
            <a:srgbClr val="FFCCCC"/>
          </a:solidFill>
          <a:ln w="571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endParaRPr lang="en-US" sz="1200" dirty="0" smtClean="0">
              <a:latin typeface="NikoshLightBAN" pitchFamily="2" charset="0"/>
              <a:cs typeface="NikoshLightBAN" pitchFamily="2" charset="0"/>
            </a:endParaRPr>
          </a:p>
          <a:p>
            <a:pPr algn="ctr"/>
            <a:r>
              <a:rPr lang="en-US" sz="2800" b="1" dirty="0" smtClean="0">
                <a:latin typeface="NikoshLightBAN" pitchFamily="2" charset="0"/>
                <a:cs typeface="NikoshLightBAN" pitchFamily="2" charset="0"/>
              </a:rPr>
              <a:t>ই-</a:t>
            </a:r>
            <a:r>
              <a:rPr lang="en-US" sz="2800" b="1" dirty="0" err="1" smtClean="0">
                <a:latin typeface="NikoshLightBAN" pitchFamily="2" charset="0"/>
                <a:cs typeface="NikoshLightBAN" pitchFamily="2" charset="0"/>
              </a:rPr>
              <a:t>মেইল</a:t>
            </a:r>
            <a:r>
              <a:rPr lang="en-US" sz="2800" b="1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800" b="1" dirty="0" err="1" smtClean="0">
                <a:latin typeface="NikoshLightBAN" pitchFamily="2" charset="0"/>
                <a:cs typeface="NikoshLightBAN" pitchFamily="2" charset="0"/>
              </a:rPr>
              <a:t>ঠিকানা</a:t>
            </a:r>
            <a:r>
              <a:rPr lang="en-US" sz="2800" b="1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800" b="1" dirty="0" err="1" smtClean="0">
                <a:latin typeface="NikoshLightBAN" pitchFamily="2" charset="0"/>
                <a:cs typeface="NikoshLightBAN" pitchFamily="2" charset="0"/>
              </a:rPr>
              <a:t>বা</a:t>
            </a:r>
            <a:r>
              <a:rPr lang="en-US" sz="2800" b="1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800" b="1" dirty="0" err="1" smtClean="0">
                <a:latin typeface="NikoshLightBAN" pitchFamily="2" charset="0"/>
                <a:cs typeface="NikoshLightBAN" pitchFamily="2" charset="0"/>
              </a:rPr>
              <a:t>আইডি</a:t>
            </a:r>
            <a:r>
              <a:rPr lang="en-US" sz="2800" b="1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800" b="1" dirty="0" err="1" smtClean="0">
                <a:latin typeface="NikoshLightBAN" pitchFamily="2" charset="0"/>
                <a:cs typeface="NikoshLightBAN" pitchFamily="2" charset="0"/>
              </a:rPr>
              <a:t>আমরা</a:t>
            </a:r>
            <a:r>
              <a:rPr lang="en-US" sz="2800" b="1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800" b="1" dirty="0" err="1" smtClean="0">
                <a:latin typeface="NikoshLightBAN" pitchFamily="2" charset="0"/>
                <a:cs typeface="NikoshLightBAN" pitchFamily="2" charset="0"/>
              </a:rPr>
              <a:t>কীভাবে</a:t>
            </a:r>
            <a:r>
              <a:rPr lang="en-US" sz="2800" b="1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2800" b="1" dirty="0" err="1" smtClean="0">
                <a:latin typeface="NikoshLightBAN" pitchFamily="2" charset="0"/>
                <a:cs typeface="NikoshLightBAN" pitchFamily="2" charset="0"/>
              </a:rPr>
              <a:t>পাই</a:t>
            </a:r>
            <a:r>
              <a:rPr lang="en-US" sz="2800" b="1" dirty="0" smtClean="0">
                <a:latin typeface="NikoshLightBAN" pitchFamily="2" charset="0"/>
                <a:cs typeface="NikoshLightBAN" pitchFamily="2" charset="0"/>
              </a:rPr>
              <a:t> ?</a:t>
            </a:r>
            <a:endParaRPr lang="en-US" sz="2800" b="1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28390" y="3616990"/>
            <a:ext cx="5659244" cy="78483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800" b="1" dirty="0" smtClean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ই-</a:t>
            </a:r>
            <a:r>
              <a:rPr lang="en-US" sz="3600" b="1" dirty="0" err="1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মেইল</a:t>
            </a:r>
            <a:r>
              <a:rPr lang="en-US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ঠিকানা</a:t>
            </a:r>
            <a:r>
              <a:rPr lang="en-US" sz="3600" b="1" dirty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বা</a:t>
            </a:r>
            <a:r>
              <a:rPr lang="en-US" sz="3600" b="1" dirty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ই-</a:t>
            </a:r>
            <a:r>
              <a:rPr lang="en-US" sz="3600" b="1" dirty="0" err="1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মেইল</a:t>
            </a:r>
            <a:r>
              <a:rPr lang="en-US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আইডি</a:t>
            </a:r>
            <a:r>
              <a:rPr lang="en-US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28390" y="4508835"/>
            <a:ext cx="5645256" cy="707886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-মেই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endParaRPr lang="en-US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Horizontal Scroll 10"/>
          <p:cNvSpPr/>
          <p:nvPr/>
        </p:nvSpPr>
        <p:spPr>
          <a:xfrm>
            <a:off x="1728390" y="885524"/>
            <a:ext cx="5660045" cy="812525"/>
          </a:xfrm>
          <a:prstGeom prst="horizontalScroll">
            <a:avLst/>
          </a:prstGeom>
          <a:ln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helal.bd.mb@gmail.com</a:t>
            </a:r>
          </a:p>
        </p:txBody>
      </p:sp>
      <p:sp>
        <p:nvSpPr>
          <p:cNvPr id="12" name="Up Arrow Callout 11"/>
          <p:cNvSpPr/>
          <p:nvPr/>
        </p:nvSpPr>
        <p:spPr>
          <a:xfrm>
            <a:off x="1728391" y="1698049"/>
            <a:ext cx="5660044" cy="997025"/>
          </a:xfrm>
          <a:prstGeom prst="upArrowCallout">
            <a:avLst>
              <a:gd name="adj1" fmla="val 25000"/>
              <a:gd name="adj2" fmla="val 19208"/>
              <a:gd name="adj3" fmla="val 25000"/>
              <a:gd name="adj4" fmla="val 65942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rgbClr val="FFFF00"/>
              </a:solidFill>
              <a:latin typeface="NikoshLightBAN" pitchFamily="2" charset="0"/>
              <a:cs typeface="NikoshLightBAN" pitchFamily="2" charset="0"/>
            </a:endParaRPr>
          </a:p>
          <a:p>
            <a:pPr algn="ctr"/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এটি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কোন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ধরনের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ঠিকানা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LightBAN" pitchFamily="2" charset="0"/>
                <a:cs typeface="NikoshLightBAN" pitchFamily="2" charset="0"/>
              </a:rPr>
              <a:t> ?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LightBAN" pitchFamily="2" charset="0"/>
              <a:cs typeface="NikoshLightBAN" pitchFamily="2" charset="0"/>
            </a:endParaRP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5292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5244" y="804531"/>
            <a:ext cx="4753511" cy="923330"/>
          </a:xfrm>
          <a:prstGeom prst="rect">
            <a:avLst/>
          </a:prstGeom>
          <a:gradFill>
            <a:gsLst>
              <a:gs pos="66350">
                <a:srgbClr val="B79470"/>
              </a:gs>
              <a:gs pos="0">
                <a:schemeClr val="accent4"/>
              </a:gs>
              <a:gs pos="31000">
                <a:schemeClr val="accent4">
                  <a:lumMod val="20000"/>
                  <a:lumOff val="8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 w="38100" cmpd="thickThin">
            <a:solidFill>
              <a:srgbClr val="7030A0"/>
            </a:solidFill>
            <a:prstDash val="sysDash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bn-BD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-মেই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লে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খোলা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44" y="1727861"/>
            <a:ext cx="4753511" cy="4524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0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94911" y="1360937"/>
            <a:ext cx="355417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8800" b="1" dirty="0" err="1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2132" y="4153685"/>
            <a:ext cx="7379736" cy="1800493"/>
          </a:xfrm>
          <a:prstGeom prst="rect">
            <a:avLst/>
          </a:prstGeom>
          <a:gradFill>
            <a:gsLst>
              <a:gs pos="0">
                <a:srgbClr val="00B0F0"/>
              </a:gs>
              <a:gs pos="50000">
                <a:srgbClr val="002060"/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23888" indent="-623888" algn="ctr">
              <a:defRPr/>
            </a:pPr>
            <a:r>
              <a:rPr lang="bn-BD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2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</a:p>
          <a:p>
            <a:pPr marL="623888" indent="-623888" algn="ctr">
              <a:defRPr/>
            </a:pPr>
            <a:endParaRPr lang="en-US" sz="7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623888" indent="-623888" algn="just">
              <a:defRPr/>
            </a:pPr>
            <a:r>
              <a:rPr lang="bn-BD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</a:p>
          <a:p>
            <a:pPr marL="623888" indent="-623888" algn="just">
              <a:defRPr/>
            </a:pP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4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628650" indent="-628650" algn="just">
              <a:defRPr/>
            </a:pPr>
            <a:r>
              <a:rPr lang="en-US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bn-BD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912" y="2357785"/>
            <a:ext cx="3554178" cy="160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9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991690" y="627965"/>
            <a:ext cx="4855816" cy="769441"/>
          </a:xfrm>
          <a:prstGeom prst="rect">
            <a:avLst/>
          </a:prstGeom>
          <a:gradFill>
            <a:gsLst>
              <a:gs pos="0">
                <a:schemeClr val="accent2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bg1"/>
              </a:gs>
            </a:gsLst>
            <a:lin ang="5400000" scaled="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400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4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44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নিয়ম</a:t>
            </a:r>
            <a:endParaRPr lang="en-US" sz="440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2050" y="4931927"/>
            <a:ext cx="6581400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2" descr="C:\Users\Motiar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282535"/>
            <a:ext cx="4440382" cy="3060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/>
          <p:cNvSpPr/>
          <p:nvPr/>
        </p:nvSpPr>
        <p:spPr>
          <a:xfrm>
            <a:off x="1676397" y="2494976"/>
            <a:ext cx="5486400" cy="101566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mo 1 4 5 _ .</a:t>
            </a:r>
            <a:endParaRPr lang="en-US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38262" y="5455147"/>
            <a:ext cx="7120348" cy="461665"/>
          </a:xfrm>
          <a:prstGeom prst="rect">
            <a:avLst/>
          </a:prstGeom>
          <a:solidFill>
            <a:srgbClr val="FFCCCC"/>
          </a:solidFill>
          <a:ln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আইডিতে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সংখ্যা,আন্ডারস্কোর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ডট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00173" y="4292024"/>
            <a:ext cx="6713351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ইয়াহুর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গ্রহণ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2049" y="2586037"/>
            <a:ext cx="6581401" cy="1685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578449" y="3531543"/>
            <a:ext cx="7848600" cy="2800767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আইডিটি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সহজ-সরল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বোধগম্য</a:t>
            </a:r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82360" y="2438936"/>
            <a:ext cx="6274475" cy="830997"/>
          </a:xfrm>
          <a:prstGeom prst="rect">
            <a:avLst/>
          </a:prstGeom>
          <a:solidFill>
            <a:schemeClr val="tx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helal.bd.mb@gmail.com</a:t>
            </a:r>
            <a:endParaRPr lang="en-US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Rectangle 21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92112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4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0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2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707506" y="527587"/>
            <a:ext cx="5640930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পাসওয়ার্ডের</a:t>
            </a:r>
            <a:r>
              <a:rPr lang="en-US" sz="4000" b="1" cap="none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none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</a:t>
            </a:r>
            <a:endParaRPr lang="en-US" sz="4000" b="1" cap="none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0" y="2133600"/>
            <a:ext cx="5638799" cy="132343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8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</a:t>
            </a:r>
            <a:r>
              <a:rPr lang="en-US" sz="8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8000" b="1" dirty="0" smtClean="0">
                <a:ln w="11430"/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</a:t>
            </a:r>
            <a:r>
              <a:rPr lang="en-US" sz="8000" b="1" dirty="0" smtClean="0">
                <a:ln w="11430"/>
                <a:solidFill>
                  <a:srgbClr val="FF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en-US" sz="80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</a:t>
            </a:r>
            <a:r>
              <a:rPr lang="en-US" sz="8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r>
              <a:rPr lang="en-US" sz="8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_</a:t>
            </a:r>
            <a:r>
              <a:rPr lang="en-US" sz="80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r>
              <a:rPr lang="en-US" sz="8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en-US" sz="8000" dirty="0"/>
          </a:p>
        </p:txBody>
      </p:sp>
      <p:sp>
        <p:nvSpPr>
          <p:cNvPr id="16" name="Rectangle 15"/>
          <p:cNvSpPr/>
          <p:nvPr/>
        </p:nvSpPr>
        <p:spPr>
          <a:xfrm>
            <a:off x="1297107" y="3987565"/>
            <a:ext cx="636263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পাসওয়ার্ডের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দৈঘ্যসীমা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৬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৩২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বর্ণের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" descr="E:\MOTIAR\Motiar D. Content\Class Viii\Picture\পাট ১৯\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899" y="1338132"/>
            <a:ext cx="6477000" cy="2590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/>
          <p:cNvSpPr/>
          <p:nvPr/>
        </p:nvSpPr>
        <p:spPr>
          <a:xfrm>
            <a:off x="1456457" y="4578697"/>
            <a:ext cx="6143028" cy="1077218"/>
          </a:xfrm>
          <a:prstGeom prst="rect">
            <a:avLst/>
          </a:prstGeom>
          <a:solidFill>
            <a:srgbClr val="FFCCCC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সুরক্ষিত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ক্যারেকটর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 rot="21098884">
            <a:off x="2727702" y="2886641"/>
            <a:ext cx="3880446" cy="646331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AZmn4500@2d</a:t>
            </a:r>
            <a:endParaRPr lang="en-US" sz="36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06912" y="4549273"/>
            <a:ext cx="6143028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স্থানের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জিমেইল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নয়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" descr="E:\MOTIAR\Motiar D. Content\Class Viii\Picture\পাট ১৯\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8299" y="1700593"/>
            <a:ext cx="5410200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/>
          <p:cNvSpPr txBox="1"/>
          <p:nvPr/>
        </p:nvSpPr>
        <p:spPr>
          <a:xfrm>
            <a:off x="2266274" y="2217034"/>
            <a:ext cx="2305726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ABIR ROMAN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3419138" y="2524811"/>
            <a:ext cx="1108833" cy="17895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72075" y="4003258"/>
            <a:ext cx="8199850" cy="2308324"/>
          </a:xfrm>
          <a:prstGeom prst="rect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</a:schemeClr>
              </a:gs>
              <a:gs pos="50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2"/>
              </a:gs>
            </a:gsLst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পাসওয়ার্ডের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অক্ষর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বিবেচিত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52015" y="2536888"/>
            <a:ext cx="3551912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A9BXsEm+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0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2" grpId="0" animBg="1"/>
      <p:bldP spid="22" grpId="1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8145" y="4449627"/>
            <a:ext cx="7695211" cy="1200329"/>
          </a:xfrm>
          <a:prstGeom prst="rect">
            <a:avLst/>
          </a:prstGeom>
          <a:gradFill>
            <a:gsLst>
              <a:gs pos="0">
                <a:schemeClr val="bg2"/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4"/>
              </a:gs>
            </a:gsLst>
          </a:gra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শক্তিশালী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পাসওয়ার্ডের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ln w="0"/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48611" y="702619"/>
            <a:ext cx="34467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60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517" y="1483112"/>
            <a:ext cx="3002466" cy="277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0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7699" y="4622725"/>
            <a:ext cx="7848600" cy="1200329"/>
          </a:xfrm>
          <a:prstGeom prst="rect">
            <a:avLst/>
          </a:prstGeom>
          <a:gradFill>
            <a:gsLst>
              <a:gs pos="0">
                <a:schemeClr val="bg2"/>
              </a:gs>
              <a:gs pos="50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rgbClr val="FFFF00"/>
              </a:gs>
            </a:gsLst>
            <a:lin ang="5400000" scaled="0"/>
          </a:gra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Google Chrome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gmail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window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open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638" y="2257393"/>
            <a:ext cx="2316724" cy="2316724"/>
          </a:xfrm>
          <a:prstGeom prst="rect">
            <a:avLst/>
          </a:prstGeom>
        </p:spPr>
      </p:pic>
      <p:sp>
        <p:nvSpPr>
          <p:cNvPr id="6" name="Down Arrow Callout 5"/>
          <p:cNvSpPr/>
          <p:nvPr/>
        </p:nvSpPr>
        <p:spPr>
          <a:xfrm>
            <a:off x="1906858" y="640466"/>
            <a:ext cx="5575609" cy="1616927"/>
          </a:xfrm>
          <a:prstGeom prst="downArrowCallo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NikoshBAN" pitchFamily="2" charset="0"/>
                <a:cs typeface="NikoshBAN" pitchFamily="2" charset="0"/>
              </a:rPr>
              <a:t>Google 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Chrome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13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435" y="612444"/>
            <a:ext cx="7237161" cy="461665"/>
          </a:xfrm>
          <a:prstGeom prst="rect">
            <a:avLst/>
          </a:prstGeom>
          <a:gradFill>
            <a:gsLst>
              <a:gs pos="0">
                <a:srgbClr val="81441A"/>
              </a:gs>
              <a:gs pos="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6"/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u="sng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Create account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117" y="1074109"/>
            <a:ext cx="4080167" cy="50033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932" y="1074109"/>
            <a:ext cx="3827751" cy="5076607"/>
          </a:xfrm>
          <a:prstGeom prst="rect">
            <a:avLst/>
          </a:prstGeom>
          <a:gradFill>
            <a:gsLst>
              <a:gs pos="0">
                <a:srgbClr val="FFFF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cxnSp>
        <p:nvCxnSpPr>
          <p:cNvPr id="4" name="Straight Arrow Connector 3"/>
          <p:cNvCxnSpPr/>
          <p:nvPr/>
        </p:nvCxnSpPr>
        <p:spPr>
          <a:xfrm>
            <a:off x="2088163" y="1093602"/>
            <a:ext cx="1156842" cy="34210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680166" y="4534155"/>
            <a:ext cx="1129677" cy="44217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910590" y="1103349"/>
            <a:ext cx="1156842" cy="34210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9586" y="598401"/>
            <a:ext cx="7237161" cy="461665"/>
          </a:xfrm>
          <a:prstGeom prst="rect">
            <a:avLst/>
          </a:prstGeom>
          <a:gradFill>
            <a:gsLst>
              <a:gs pos="0">
                <a:srgbClr val="81441A"/>
              </a:gs>
              <a:gs pos="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6"/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For myself এ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15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678" y="611290"/>
            <a:ext cx="7549376" cy="52322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ফরমটি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Next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961" y="1358428"/>
            <a:ext cx="6180077" cy="4752808"/>
          </a:xfrm>
          <a:prstGeom prst="rect">
            <a:avLst/>
          </a:prstGeom>
        </p:spPr>
      </p:pic>
      <p:sp>
        <p:nvSpPr>
          <p:cNvPr id="4" name="Flowchart: Alternate Process 3"/>
          <p:cNvSpPr/>
          <p:nvPr/>
        </p:nvSpPr>
        <p:spPr>
          <a:xfrm>
            <a:off x="3980985" y="4917688"/>
            <a:ext cx="1003610" cy="568712"/>
          </a:xfrm>
          <a:prstGeom prst="flowChartAlternateProcess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155033" y="5234507"/>
            <a:ext cx="2777827" cy="376207"/>
          </a:xfrm>
          <a:prstGeom prst="rightArrow">
            <a:avLst>
              <a:gd name="adj1" fmla="val 50000"/>
              <a:gd name="adj2" fmla="val 9093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7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340" y="1147164"/>
            <a:ext cx="5237320" cy="51283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20010" y="623944"/>
            <a:ext cx="557246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ফরমটি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ফিলাপ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করে</a:t>
            </a:r>
            <a:r>
              <a:rPr lang="en-US" sz="2800" b="1" dirty="0" smtClean="0"/>
              <a:t>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Next এ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4045534" y="5614763"/>
            <a:ext cx="1003610" cy="568712"/>
          </a:xfrm>
          <a:prstGeom prst="flowChartAlternateProcess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219582" y="5931582"/>
            <a:ext cx="2777827" cy="376207"/>
          </a:xfrm>
          <a:prstGeom prst="rightArrow">
            <a:avLst>
              <a:gd name="adj1" fmla="val 50000"/>
              <a:gd name="adj2" fmla="val 9093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5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8804" y="906207"/>
            <a:ext cx="55274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দেখ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Gmail account YouTube[2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79570" y="1814411"/>
            <a:ext cx="3619099" cy="296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7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1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6377" y="649884"/>
            <a:ext cx="5715000" cy="110799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0026" y="3982948"/>
            <a:ext cx="7243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দলের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একজনের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ই-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খোল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844" y="1387902"/>
            <a:ext cx="3299772" cy="2199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54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8145" y="4711251"/>
            <a:ext cx="7647709" cy="120032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১ । ই-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২ 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জিমেইল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ওয়েবের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৩ । ই-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পাসওয়ার্ডটি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65033" y="762391"/>
            <a:ext cx="21226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033" y="1530499"/>
            <a:ext cx="2611307" cy="287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8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17517" y="732476"/>
            <a:ext cx="2893807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5400" b="1" dirty="0"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1204856" y="4527142"/>
            <a:ext cx="6734287" cy="602428"/>
          </a:xfrm>
          <a:prstGeom prst="wedgeRoundRectCallou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যোগাযোগের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651" y="1408380"/>
            <a:ext cx="5474548" cy="2862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197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8647" y="1753497"/>
            <a:ext cx="5448928" cy="132343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en-US" sz="8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সবাইকে</a:t>
            </a:r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8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ধন্যবাদ</a:t>
            </a:r>
            <a:endParaRPr lang="en-US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222" y="2944906"/>
            <a:ext cx="3361778" cy="2692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654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</TotalTime>
  <Words>347</Words>
  <Application>Microsoft Office PowerPoint</Application>
  <PresentationFormat>On-screen Show (4:3)</PresentationFormat>
  <Paragraphs>71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NikoshLightBAN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Hamza</dc:creator>
  <cp:lastModifiedBy>Hamza</cp:lastModifiedBy>
  <cp:revision>112</cp:revision>
  <dcterms:created xsi:type="dcterms:W3CDTF">2019-09-30T12:15:15Z</dcterms:created>
  <dcterms:modified xsi:type="dcterms:W3CDTF">2019-10-09T08:44:46Z</dcterms:modified>
</cp:coreProperties>
</file>