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306" r:id="rId4"/>
    <p:sldId id="276" r:id="rId5"/>
    <p:sldId id="266" r:id="rId6"/>
    <p:sldId id="268" r:id="rId7"/>
    <p:sldId id="263" r:id="rId8"/>
    <p:sldId id="262" r:id="rId9"/>
    <p:sldId id="313" r:id="rId10"/>
    <p:sldId id="314" r:id="rId11"/>
    <p:sldId id="312" r:id="rId12"/>
    <p:sldId id="325" r:id="rId13"/>
    <p:sldId id="296" r:id="rId14"/>
    <p:sldId id="278" r:id="rId15"/>
    <p:sldId id="322" r:id="rId16"/>
    <p:sldId id="300" r:id="rId17"/>
    <p:sldId id="277" r:id="rId18"/>
    <p:sldId id="297" r:id="rId19"/>
    <p:sldId id="280" r:id="rId20"/>
    <p:sldId id="270" r:id="rId21"/>
    <p:sldId id="286" r:id="rId22"/>
    <p:sldId id="272" r:id="rId23"/>
    <p:sldId id="274" r:id="rId24"/>
    <p:sldId id="275" r:id="rId25"/>
    <p:sldId id="279" r:id="rId26"/>
    <p:sldId id="321" r:id="rId27"/>
    <p:sldId id="303" r:id="rId28"/>
    <p:sldId id="310" r:id="rId29"/>
    <p:sldId id="316" r:id="rId30"/>
    <p:sldId id="320" r:id="rId31"/>
    <p:sldId id="317" r:id="rId32"/>
    <p:sldId id="318" r:id="rId33"/>
    <p:sldId id="319" r:id="rId34"/>
    <p:sldId id="315" r:id="rId35"/>
    <p:sldId id="323" r:id="rId36"/>
    <p:sldId id="259" r:id="rId37"/>
    <p:sldId id="260" r:id="rId38"/>
    <p:sldId id="261" r:id="rId39"/>
    <p:sldId id="281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70" d="100"/>
          <a:sy n="70" d="100"/>
        </p:scale>
        <p:origin x="-13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4851-95D3-43CE-9B38-38D3AA5B6E32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1A6-A361-4547-89A1-8FFD41341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42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4851-95D3-43CE-9B38-38D3AA5B6E32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1A6-A361-4547-89A1-8FFD41341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33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4851-95D3-43CE-9B38-38D3AA5B6E32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1A6-A361-4547-89A1-8FFD41341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20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4851-95D3-43CE-9B38-38D3AA5B6E32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1A6-A361-4547-89A1-8FFD41341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06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4851-95D3-43CE-9B38-38D3AA5B6E32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1A6-A361-4547-89A1-8FFD41341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34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4851-95D3-43CE-9B38-38D3AA5B6E32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1A6-A361-4547-89A1-8FFD41341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84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4851-95D3-43CE-9B38-38D3AA5B6E32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1A6-A361-4547-89A1-8FFD41341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42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4851-95D3-43CE-9B38-38D3AA5B6E32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1A6-A361-4547-89A1-8FFD41341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21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4851-95D3-43CE-9B38-38D3AA5B6E32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1A6-A361-4547-89A1-8FFD41341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149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4851-95D3-43CE-9B38-38D3AA5B6E32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1A6-A361-4547-89A1-8FFD41341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4851-95D3-43CE-9B38-38D3AA5B6E32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5B11A6-A361-4547-89A1-8FFD41341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694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04851-95D3-43CE-9B38-38D3AA5B6E32}" type="datetimeFigureOut">
              <a:rPr lang="en-US" smtClean="0"/>
              <a:t>10/10/2019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B11A6-A361-4547-89A1-8FFD41341B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288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batch-89,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45" y="990600"/>
            <a:ext cx="8610600" cy="560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4600" y="228600"/>
            <a:ext cx="51816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শিশির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সিক্ত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গোলাপের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47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4582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66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382000" cy="647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01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228600"/>
            <a:ext cx="8077200" cy="762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 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গভর্ন্যান্সের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76300" y="1752600"/>
            <a:ext cx="2209800" cy="9144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421117" y="1739462"/>
            <a:ext cx="2301766" cy="9144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ব্যবসা-বানিজ্য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প্রসার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0" y="1752600"/>
            <a:ext cx="2286000" cy="9144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51338" y="3095297"/>
            <a:ext cx="2971800" cy="12192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দূর্নীতি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স্বজনপ্রীতি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114800" y="3200400"/>
            <a:ext cx="2133600" cy="111409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92916" y="3053256"/>
            <a:ext cx="2065283" cy="1261241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" y="4800600"/>
            <a:ext cx="2743200" cy="12954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স্বচ্ছতা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জবাবদিহিতা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নিশ্চিত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823138" y="4800600"/>
            <a:ext cx="1996966" cy="12954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দ্রুতগতিতে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553200" y="4953000"/>
            <a:ext cx="2133600" cy="129540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447800" y="990600"/>
            <a:ext cx="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808483" y="990600"/>
            <a:ext cx="0" cy="7488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5" idx="0"/>
          </p:cNvCxnSpPr>
          <p:nvPr/>
        </p:nvCxnSpPr>
        <p:spPr>
          <a:xfrm>
            <a:off x="7239000" y="990600"/>
            <a:ext cx="0" cy="762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162300" y="999577"/>
            <a:ext cx="38100" cy="212462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812222" y="990600"/>
            <a:ext cx="0" cy="2209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5400000">
            <a:off x="-1347952" y="2971800"/>
            <a:ext cx="3962400" cy="1270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/>
          <p:nvPr/>
        </p:nvCxnSpPr>
        <p:spPr>
          <a:xfrm rot="16200000" flipH="1">
            <a:off x="6553202" y="2971799"/>
            <a:ext cx="3962397" cy="1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Elbow Connector 34"/>
          <p:cNvCxnSpPr/>
          <p:nvPr/>
        </p:nvCxnSpPr>
        <p:spPr>
          <a:xfrm rot="16200000" flipH="1">
            <a:off x="1746579" y="2520403"/>
            <a:ext cx="3803650" cy="762000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66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Pictures\E-govt-bang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8077200" cy="605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50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38" y="304800"/>
            <a:ext cx="3328862" cy="29083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3290" y="256886"/>
            <a:ext cx="4401993" cy="29083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509" y="3429000"/>
            <a:ext cx="4803775" cy="3048000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Rectangle 1"/>
          <p:cNvSpPr/>
          <p:nvPr/>
        </p:nvSpPr>
        <p:spPr>
          <a:xfrm>
            <a:off x="533400" y="4114800"/>
            <a:ext cx="2209800" cy="838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>
            <a:stCxn id="2" idx="0"/>
          </p:cNvCxnSpPr>
          <p:nvPr/>
        </p:nvCxnSpPr>
        <p:spPr>
          <a:xfrm flipV="1">
            <a:off x="1638300" y="3213100"/>
            <a:ext cx="0" cy="901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2743200" y="3048000"/>
            <a:ext cx="1420091" cy="1066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743200" y="4648200"/>
            <a:ext cx="9906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273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8932" y="432375"/>
            <a:ext cx="4114800" cy="584775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ই 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গভর্ন্যান্স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10761" y="1508235"/>
            <a:ext cx="2209800" cy="12206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ইলেকট্রনিক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505200" y="1505606"/>
            <a:ext cx="1828800" cy="107708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96000" y="1524000"/>
            <a:ext cx="1831428" cy="105869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স্বচ্ছতা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761999" y="2895600"/>
            <a:ext cx="2514601" cy="1219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কেন্দ্রীয়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ডাটাবেজ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48757" y="2921876"/>
            <a:ext cx="2286000" cy="9144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নির্ভর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68518" y="4419599"/>
            <a:ext cx="1981200" cy="12953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দ্রুত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সিদ্ধান্ত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8001" y="4440621"/>
            <a:ext cx="2057400" cy="127437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দূর্নীতি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708228" y="2895600"/>
            <a:ext cx="1676400" cy="121920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তথ্যের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অবাধ</a:t>
            </a:r>
            <a:r>
              <a:rPr lang="en-US" sz="2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প্রবাহ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791200" y="4440620"/>
            <a:ext cx="2593428" cy="1274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ফিতার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দৌরাত্ব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1943101" y="965775"/>
            <a:ext cx="190499" cy="5398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4" idx="0"/>
          </p:cNvCxnSpPr>
          <p:nvPr/>
        </p:nvCxnSpPr>
        <p:spPr>
          <a:xfrm>
            <a:off x="4419600" y="965775"/>
            <a:ext cx="0" cy="53983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248400" y="965775"/>
            <a:ext cx="459828" cy="5398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048000" y="1017150"/>
            <a:ext cx="0" cy="18784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638800" y="1017150"/>
            <a:ext cx="0" cy="18784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/>
          <p:cNvCxnSpPr/>
          <p:nvPr/>
        </p:nvCxnSpPr>
        <p:spPr>
          <a:xfrm rot="16200000" flipH="1">
            <a:off x="4423022" y="2385328"/>
            <a:ext cx="3423471" cy="687114"/>
          </a:xfrm>
          <a:prstGeom prst="bentConnector3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375135" y="1017150"/>
            <a:ext cx="98535" cy="34234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/>
          <p:nvPr/>
        </p:nvCxnSpPr>
        <p:spPr>
          <a:xfrm rot="10800000" flipV="1">
            <a:off x="546537" y="724763"/>
            <a:ext cx="1625163" cy="3715858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Elbow Connector 33"/>
          <p:cNvCxnSpPr/>
          <p:nvPr/>
        </p:nvCxnSpPr>
        <p:spPr>
          <a:xfrm rot="16200000" flipH="1">
            <a:off x="6407145" y="1227720"/>
            <a:ext cx="2170837" cy="1090448"/>
          </a:xfrm>
          <a:prstGeom prst="bentConnector3">
            <a:avLst>
              <a:gd name="adj1" fmla="val 31118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>
            <a:off x="6203732" y="687525"/>
            <a:ext cx="74360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598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Pictures\E govt-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7" y="138545"/>
            <a:ext cx="8229600" cy="586740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3200400" y="6111296"/>
            <a:ext cx="3048000" cy="584775"/>
          </a:xfrm>
          <a:prstGeom prst="rect">
            <a:avLst/>
          </a:prstGeom>
          <a:solidFill>
            <a:schemeClr val="accent3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সেবার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স্তর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85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7818"/>
            <a:ext cx="8229600" cy="640079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22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Pictures\E-gov-b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91" y="152400"/>
            <a:ext cx="79248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053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Pictures\E-gov-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3964"/>
            <a:ext cx="7543800" cy="3810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user\Pictures\E-gov-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361" y="4187588"/>
            <a:ext cx="4648200" cy="24384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4988285"/>
            <a:ext cx="2667000" cy="40011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- 1স্যাটেলাইট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1295400" y="4003964"/>
            <a:ext cx="76200" cy="949036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2" idx="3"/>
          </p:cNvCxnSpPr>
          <p:nvPr/>
        </p:nvCxnSpPr>
        <p:spPr>
          <a:xfrm>
            <a:off x="3048000" y="5188340"/>
            <a:ext cx="500418" cy="66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95785" y="5610325"/>
            <a:ext cx="2637430" cy="101566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NikoshBAN" pitchFamily="2" charset="0"/>
                <a:cs typeface="NikoshBAN" pitchFamily="2" charset="0"/>
              </a:rPr>
              <a:t>12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-2018,শক্রবার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দিন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যেয়ে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রাত্র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2.14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97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308264"/>
            <a:ext cx="8260672" cy="1139535"/>
          </a:xfrm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l"/>
            <a:r>
              <a:rPr lang="en-US" dirty="0" smtClean="0"/>
              <a:t>                 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খাঁন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নজরুল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বিভাগীয়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রাষ্ট্রবিজ্ঞান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বিভাগ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রোকনউদ্দিন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মোল্লা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গার্লস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ডিগ্রী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কলেজ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আড়াইহাজার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নারায়নগঞ্জ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0" indent="0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- 01720911047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: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08.05.2019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 :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একাদশ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: 251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: 225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অনুপস্থিত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: 26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              : 45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E:\CCF10292017_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073" y="308264"/>
            <a:ext cx="1310640" cy="106333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Elbow Connector 5"/>
          <p:cNvCxnSpPr/>
          <p:nvPr/>
        </p:nvCxnSpPr>
        <p:spPr>
          <a:xfrm>
            <a:off x="6629400" y="1600200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553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117764"/>
            <a:ext cx="8325203" cy="625968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525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user\Pictures\E-gov-o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5152"/>
            <a:ext cx="4288426" cy="321218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user\Pictures\e-govt -ba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52400"/>
            <a:ext cx="3745902" cy="321218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user\Pictures\E-govt-4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3745902" cy="28194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4648200"/>
            <a:ext cx="2743200" cy="584775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Arrow Connector 3"/>
          <p:cNvCxnSpPr>
            <a:stCxn id="2" idx="0"/>
          </p:cNvCxnSpPr>
          <p:nvPr/>
        </p:nvCxnSpPr>
        <p:spPr>
          <a:xfrm flipV="1">
            <a:off x="1828800" y="3364580"/>
            <a:ext cx="0" cy="12836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2" idx="3"/>
          </p:cNvCxnSpPr>
          <p:nvPr/>
        </p:nvCxnSpPr>
        <p:spPr>
          <a:xfrm flipV="1">
            <a:off x="3200400" y="4940587"/>
            <a:ext cx="1752600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200400" y="3357332"/>
            <a:ext cx="1752600" cy="129086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48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0836"/>
            <a:ext cx="8001000" cy="60015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945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80999"/>
            <a:ext cx="8007456" cy="60005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747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7" y="152400"/>
            <a:ext cx="8077200" cy="60655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91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534400" cy="571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86100" y="6062990"/>
            <a:ext cx="3124200" cy="52322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ই-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সেবা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91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Pictures\E-govt-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5842"/>
            <a:ext cx="8763000" cy="6443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006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user\Pictures\E-govt. necess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4" y="152400"/>
            <a:ext cx="8188036" cy="55626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67000" y="6038955"/>
            <a:ext cx="441960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সেমিনার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প্রতিষ্ষ্ঠায়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গভর্ন্যান্স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98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user\Pictures\E-govre.necess.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8305800" cy="6172200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70346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E govern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595" y="1074107"/>
            <a:ext cx="3959666" cy="27473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1" name="Picture 3" descr="C:\Users\user\Pictures\E-gov-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382" y="1074107"/>
            <a:ext cx="3794435" cy="274730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Pictures\E-govern-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46" y="4114800"/>
            <a:ext cx="4041156" cy="2333626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user\Pictures\Egovt-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5706" y="3426355"/>
            <a:ext cx="2417543" cy="379443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2524" y="228600"/>
            <a:ext cx="4233076" cy="584775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39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Pictures\Batch-89, 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82" y="76200"/>
            <a:ext cx="7315200" cy="6172200"/>
          </a:xfrm>
          <a:prstGeom prst="rect">
            <a:avLst/>
          </a:prstGeom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2757055" y="6294521"/>
            <a:ext cx="472440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জাতির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জনক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শেখ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মুজিবুর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রহমান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02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Pictures\E-govt-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3855"/>
            <a:ext cx="8763000" cy="631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03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E-gover.b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1822" y="45723"/>
            <a:ext cx="4033838" cy="293848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Pictures\E-govt.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04" y="109511"/>
            <a:ext cx="3886200" cy="293848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Pictures\E-govt-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04" y="3581399"/>
            <a:ext cx="4204139" cy="264156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86960" y="2984212"/>
            <a:ext cx="2404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4359" y="633478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ই-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বানিজ্য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51" y="3568987"/>
            <a:ext cx="3676650" cy="2641567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54262" y="6334780"/>
            <a:ext cx="1944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ই-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যোগাযোগ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43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E-govt-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52400"/>
            <a:ext cx="8572500" cy="586739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52800" y="6025054"/>
            <a:ext cx="251460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ই-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এগ্রিকালচার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58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80" y="152399"/>
            <a:ext cx="8330165" cy="58023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32083" y="6047978"/>
            <a:ext cx="2590800" cy="584775"/>
          </a:xfrm>
          <a:prstGeom prst="rect">
            <a:avLst/>
          </a:prstGeom>
          <a:solidFill>
            <a:schemeClr val="accent5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ডেমোক্রেসি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52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E-govt. necess.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"/>
            <a:ext cx="8686800" cy="612587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18782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49158" y="304800"/>
            <a:ext cx="260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350966"/>
            <a:ext cx="7086600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প্রতিষ্ঠায়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ই 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গভর্ন্যান্সের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84369" y="1789385"/>
            <a:ext cx="189336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নাগরিক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800" y="1631730"/>
            <a:ext cx="2133600" cy="103526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ব্যাবসা-বানিজ্য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প্রসার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53958" y="1676400"/>
            <a:ext cx="2175641" cy="990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83021" y="3200400"/>
            <a:ext cx="2518666" cy="107993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দক্ষতা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88121" y="3200400"/>
            <a:ext cx="2243958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গ্রহন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27831" y="3200400"/>
            <a:ext cx="2328043" cy="10799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দূর্নীতি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স্বজনপ্রীতি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হ্রাস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96588" y="4779580"/>
            <a:ext cx="2705099" cy="11324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স্বচ্ছতা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জবাবদিহিতা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991304" y="4724400"/>
            <a:ext cx="2091557" cy="15896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সুম্পর্ক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29400" y="4724400"/>
            <a:ext cx="1905000" cy="15896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দ্রুতগতিতে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সম্পন্ন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447800" y="935741"/>
            <a:ext cx="0" cy="8168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endCxn id="5" idx="0"/>
          </p:cNvCxnSpPr>
          <p:nvPr/>
        </p:nvCxnSpPr>
        <p:spPr>
          <a:xfrm>
            <a:off x="4419600" y="935741"/>
            <a:ext cx="0" cy="6959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217978" y="935741"/>
            <a:ext cx="0" cy="7406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971800" y="935741"/>
            <a:ext cx="0" cy="22646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562600" y="935741"/>
            <a:ext cx="0" cy="22646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5943601" y="935741"/>
            <a:ext cx="1" cy="226465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3" idx="1"/>
          </p:cNvCxnSpPr>
          <p:nvPr/>
        </p:nvCxnSpPr>
        <p:spPr>
          <a:xfrm rot="10800000" flipV="1">
            <a:off x="596588" y="643354"/>
            <a:ext cx="698812" cy="4217680"/>
          </a:xfrm>
          <a:prstGeom prst="bentConnector2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8382000" y="766465"/>
            <a:ext cx="1" cy="39579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0" idx="3"/>
          </p:cNvCxnSpPr>
          <p:nvPr/>
        </p:nvCxnSpPr>
        <p:spPr>
          <a:xfrm>
            <a:off x="3301687" y="5345825"/>
            <a:ext cx="68961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6053958" y="5345825"/>
            <a:ext cx="57544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902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গভর্ন্যান্স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বাস্তবায়নের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প্রতিবন্ধকতা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সমুহ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দেশগুলোর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তুলনায়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উন্নয়নশীল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সমুহে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বক্তব্যটির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যথার্থতা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নিরুপণ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71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11430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ই-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গভর্ন্যান্স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ই–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সার্ভিস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সুশাসনের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ইংরেজি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প্রতিশব্দ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114300" indent="0">
              <a:buNone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বঙ্গবন্ধু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- 1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স্যাটেলাইট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তারিখে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মহাকাশে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উৎক্ষেপন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I C T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114300" indent="0">
              <a:buNone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S M S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?</a:t>
            </a:r>
          </a:p>
          <a:p>
            <a:pPr marL="114300" indent="0">
              <a:buNone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WWW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114300" indent="0">
              <a:buNone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ফেসবুক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  <a:p>
            <a:pPr marL="114300" indent="0">
              <a:buNone/>
            </a:pPr>
            <a:endParaRPr lang="en-US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114300" indent="0">
              <a:buNone/>
            </a:pP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65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নির্দেশিত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গভর্ন্যান্সের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নাগরিকগন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থাকেন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87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40269" y="5961494"/>
            <a:ext cx="2514600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user\Pictures\E-govt-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477250" cy="5715000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450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Pictures\E-govt-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78621"/>
            <a:ext cx="3182514" cy="274320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291" name="Picture 3" descr="C:\Users\user\Pictures\e-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47252"/>
            <a:ext cx="3308649" cy="2789647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292" name="Picture 4" descr="C:\Users\user\Pictures\E-G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935" y="3780805"/>
            <a:ext cx="3258714" cy="2656781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2293" name="Picture 5" descr="C:\Users\user\Pictures\Egovt-p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53" y="744624"/>
            <a:ext cx="4126902" cy="266700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" name="TextBox 1"/>
          <p:cNvSpPr txBox="1"/>
          <p:nvPr/>
        </p:nvSpPr>
        <p:spPr>
          <a:xfrm>
            <a:off x="3228109" y="115295"/>
            <a:ext cx="2819400" cy="46166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60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610600" cy="647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85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Pictures\E-govt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582" y="504392"/>
            <a:ext cx="4352925" cy="505820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Pictures\E-govt-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97465"/>
            <a:ext cx="3886200" cy="5065135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10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E-govt- singap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51" y="3415145"/>
            <a:ext cx="4129149" cy="2667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Pictures\E-govt, india-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415146"/>
            <a:ext cx="4248150" cy="26670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Pictures\e-gov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52400"/>
            <a:ext cx="6905625" cy="297180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3600" y="6160026"/>
            <a:ext cx="5029200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গভর্ন্যান্স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ভবন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বংলাদেশ,সিঙ্গাপুর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ভারত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597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---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1   ই-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গভর্ন্যান্স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ধারনা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2   ই-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গভর্ন্যান্স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3   ই-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গভর্ন্যান্সের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;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4  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সুশাসন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প্রতিষ্ঠায়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গভর্ন্যান্সের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প্রয়োজনীয়তা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বিশ্লেষন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47171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E-govt-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35527"/>
            <a:ext cx="8577554" cy="5508670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6025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</TotalTime>
  <Words>349</Words>
  <Application>Microsoft Office PowerPoint</Application>
  <PresentationFormat>On-screen Show (4:3)</PresentationFormat>
  <Paragraphs>86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PowerPoint Presentation</vt:lpstr>
      <vt:lpstr>                       পরিচিতি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একক কাজ</vt:lpstr>
      <vt:lpstr>মূল্যায়ন</vt:lpstr>
      <vt:lpstr>নির্দেশিত কাজ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Dell</cp:lastModifiedBy>
  <cp:revision>79</cp:revision>
  <dcterms:created xsi:type="dcterms:W3CDTF">2018-05-08T02:06:07Z</dcterms:created>
  <dcterms:modified xsi:type="dcterms:W3CDTF">2019-10-10T13:39:54Z</dcterms:modified>
</cp:coreProperties>
</file>