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sldIdLst>
    <p:sldId id="327" r:id="rId4"/>
    <p:sldId id="326" r:id="rId5"/>
    <p:sldId id="285" r:id="rId6"/>
    <p:sldId id="309" r:id="rId7"/>
    <p:sldId id="287" r:id="rId8"/>
    <p:sldId id="288" r:id="rId9"/>
    <p:sldId id="310" r:id="rId10"/>
    <p:sldId id="311" r:id="rId11"/>
    <p:sldId id="289" r:id="rId12"/>
    <p:sldId id="323" r:id="rId13"/>
    <p:sldId id="290" r:id="rId14"/>
    <p:sldId id="313" r:id="rId15"/>
    <p:sldId id="314" r:id="rId16"/>
    <p:sldId id="291" r:id="rId17"/>
    <p:sldId id="293" r:id="rId18"/>
    <p:sldId id="315" r:id="rId19"/>
    <p:sldId id="316" r:id="rId20"/>
    <p:sldId id="325" r:id="rId21"/>
    <p:sldId id="321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4963" y="332836"/>
            <a:ext cx="11199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6" y="1354902"/>
            <a:ext cx="8296100" cy="497766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53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1498" y="429678"/>
            <a:ext cx="3519028" cy="837925"/>
          </a:xfrm>
          <a:prstGeom prst="roundRect">
            <a:avLst>
              <a:gd name="adj" fmla="val 33713"/>
            </a:avLst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9897" y="2879540"/>
            <a:ext cx="5029328" cy="9661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79897" y="5347900"/>
            <a:ext cx="11547344" cy="1226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আবস্থিত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চেইনের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পূর্ণা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জীনকে জিনোম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25" y="1636935"/>
            <a:ext cx="3375593" cy="33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9852" y="415247"/>
            <a:ext cx="3440107" cy="2996284"/>
            <a:chOff x="9093668" y="368361"/>
            <a:chExt cx="2408501" cy="31267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3668" y="1959753"/>
              <a:ext cx="2403755" cy="153531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5042" y="368361"/>
              <a:ext cx="2407127" cy="1588219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ounded Rectangle 7"/>
          <p:cNvSpPr/>
          <p:nvPr/>
        </p:nvSpPr>
        <p:spPr>
          <a:xfrm>
            <a:off x="4192798" y="1433726"/>
            <a:ext cx="3986374" cy="197780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বায়োটেকনোলজির মাধ্যমে কোন প্রাণী বা উদ্ভিদের জিনোমকে নিজের সুবিধা মতো সাজিয়ে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05" y="356700"/>
            <a:ext cx="3542813" cy="305483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23069" y="374374"/>
            <a:ext cx="1100998" cy="375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484" y="3710680"/>
            <a:ext cx="2799181" cy="182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42" y="3710680"/>
            <a:ext cx="2799181" cy="182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291" y="3704989"/>
            <a:ext cx="2799181" cy="182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5746" y="3689461"/>
            <a:ext cx="2799181" cy="182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613773" y="288388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66973" y="5650074"/>
            <a:ext cx="1927842" cy="39588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3568" y="5659887"/>
            <a:ext cx="1927842" cy="3799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18490" y="5656286"/>
            <a:ext cx="1927842" cy="37602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649655" y="5631869"/>
            <a:ext cx="1927842" cy="40799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4671" y="6138813"/>
            <a:ext cx="10976308" cy="50496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 বৈশি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ষ্টে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আকৃতির প্রাণী, ফল ও উদ্ভিদের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5" grpId="0"/>
      <p:bldP spid="19" grpId="0"/>
      <p:bldP spid="20" grpId="0"/>
      <p:bldP spid="2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2344" y="5107163"/>
            <a:ext cx="566487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293" y="5134459"/>
            <a:ext cx="556852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598" y="1436481"/>
            <a:ext cx="4846320" cy="336949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09" y="1433797"/>
            <a:ext cx="4845703" cy="339131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9743" y="5992010"/>
            <a:ext cx="1136254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DNA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কাঙ্খিত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43310" y="305098"/>
            <a:ext cx="3262142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12" y="4930104"/>
            <a:ext cx="4457165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74320" indent="0" algn="ctr">
              <a:spcBef>
                <a:spcPts val="0"/>
              </a:spcBef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5829" y="4932790"/>
            <a:ext cx="5591330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369" y="6034393"/>
            <a:ext cx="1123526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807" y="1214204"/>
            <a:ext cx="5145825" cy="36171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80" y="1214203"/>
            <a:ext cx="5145825" cy="361715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95910" y="215923"/>
            <a:ext cx="3199918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63826" y="348569"/>
            <a:ext cx="4491251" cy="913409"/>
          </a:xfrm>
          <a:prstGeom prst="roundRect">
            <a:avLst>
              <a:gd name="adj" fmla="val 24138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62535" y="2841893"/>
            <a:ext cx="7361420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40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16386" cy="1239363"/>
            <a:chOff x="7222010" y="322589"/>
            <a:chExt cx="1316386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16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08063" y="4144697"/>
            <a:ext cx="11874672" cy="199011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প্রাণকেন্দ্রকে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চেনের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পেঁচোনো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ডিএনএ-কে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জীন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সেট পূর্ণা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জীন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জিনোম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8995" y="2956399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72954" y="4114717"/>
            <a:ext cx="11709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বায়োটেকনোলজির</a:t>
            </a:r>
            <a:r>
              <a:rPr lang="en-US" sz="32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জিনোমকে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সুবিধামতো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নেয়াই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673636" y="244027"/>
            <a:ext cx="6447987" cy="6893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cap="all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974" y="5953467"/>
            <a:ext cx="113752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DNA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82" y="1783369"/>
            <a:ext cx="4572000" cy="32112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524" y="1756073"/>
            <a:ext cx="4619383" cy="32445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1702" y="2201690"/>
            <a:ext cx="175500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854" y="5143623"/>
            <a:ext cx="3957849" cy="5991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টমেটোর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52827" y="5159648"/>
            <a:ext cx="3957849" cy="5991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4548" y="2678925"/>
            <a:ext cx="180832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6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42" y="1804994"/>
            <a:ext cx="4585313" cy="316797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64" y="1816033"/>
            <a:ext cx="4593269" cy="316797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7792" y="5929465"/>
            <a:ext cx="1161936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DNA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854" y="5145455"/>
            <a:ext cx="3957849" cy="5991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01290" y="5171232"/>
            <a:ext cx="3957849" cy="5991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9" grpId="0"/>
      <p:bldP spid="9" grpId="1"/>
      <p:bldP spid="11" grpId="0"/>
      <p:bldP spid="11" grpId="1"/>
      <p:bldP spid="20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6384" y="5976891"/>
            <a:ext cx="3572412" cy="5238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25792" y="1569115"/>
            <a:ext cx="3630303" cy="4202875"/>
            <a:chOff x="7915702" y="1417278"/>
            <a:chExt cx="3630303" cy="41081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5785" y="1417278"/>
              <a:ext cx="3620220" cy="20720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5702" y="3660416"/>
              <a:ext cx="3630303" cy="18650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406324" y="1553412"/>
            <a:ext cx="3487551" cy="4200152"/>
            <a:chOff x="429356" y="1555845"/>
            <a:chExt cx="3487551" cy="4200152"/>
          </a:xfrm>
        </p:grpSpPr>
        <p:pic>
          <p:nvPicPr>
            <p:cNvPr id="4104" name="Picture 8" descr="Related imag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56" y="1555845"/>
              <a:ext cx="3487551" cy="21307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56" y="3796260"/>
              <a:ext cx="3487551" cy="19597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6" name="Rounded Rectangle 15"/>
          <p:cNvSpPr/>
          <p:nvPr/>
        </p:nvSpPr>
        <p:spPr>
          <a:xfrm>
            <a:off x="8415835" y="5990539"/>
            <a:ext cx="3365310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ইনসুলেন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38978" y="1570449"/>
            <a:ext cx="3661441" cy="4174245"/>
            <a:chOff x="4238978" y="1690369"/>
            <a:chExt cx="3661441" cy="4174245"/>
          </a:xfrm>
        </p:grpSpPr>
        <p:pic>
          <p:nvPicPr>
            <p:cNvPr id="27" name="Picture 6" descr="Related image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978" y="1690369"/>
              <a:ext cx="3651793" cy="21137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lated imag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978" y="3974106"/>
              <a:ext cx="3661441" cy="18905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ounded Rectangle 29"/>
          <p:cNvSpPr/>
          <p:nvPr/>
        </p:nvSpPr>
        <p:spPr>
          <a:xfrm>
            <a:off x="4441903" y="5957152"/>
            <a:ext cx="3365310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ওষধ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673636" y="244027"/>
            <a:ext cx="6447987" cy="6893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cap="all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7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4837" y="1766297"/>
            <a:ext cx="5472772" cy="3604714"/>
            <a:chOff x="395765" y="2199811"/>
            <a:chExt cx="5472772" cy="3157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7229" y="2199812"/>
              <a:ext cx="2931308" cy="3157131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2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65" y="2199811"/>
              <a:ext cx="2515139" cy="315713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32337" y="1768839"/>
            <a:ext cx="5472772" cy="3572851"/>
            <a:chOff x="1463040" y="1478520"/>
            <a:chExt cx="7469946" cy="3484012"/>
          </a:xfrm>
        </p:grpSpPr>
        <p:pic>
          <p:nvPicPr>
            <p:cNvPr id="10" name="Picture 2" descr="Related imag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40" y="1478520"/>
              <a:ext cx="3559126" cy="348401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genetic engineering used in hormone fo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444" y="1478520"/>
              <a:ext cx="3871542" cy="348401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923339" y="5784126"/>
            <a:ext cx="4218287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ভ্যাক্সিন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67240" y="5784126"/>
            <a:ext cx="4218287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673636" y="348957"/>
            <a:ext cx="6447987" cy="6893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cap="all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0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0165" y="1678898"/>
            <a:ext cx="5334211" cy="3493603"/>
            <a:chOff x="2158408" y="412181"/>
            <a:chExt cx="5334211" cy="2796964"/>
          </a:xfrm>
        </p:grpSpPr>
        <p:pic>
          <p:nvPicPr>
            <p:cNvPr id="3" name="Picture 8" descr="Image result for à¦­à¦¾à¦à¦°à¦¾à¦¸à§ à¦à¦à§à¦¸à¦ªà§à¦°à§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408" y="412181"/>
              <a:ext cx="4771291" cy="279696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636" y="412181"/>
              <a:ext cx="3384983" cy="279696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510718" y="1678898"/>
            <a:ext cx="5311748" cy="3493603"/>
            <a:chOff x="4450758" y="344438"/>
            <a:chExt cx="4748828" cy="256032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536" y="344438"/>
              <a:ext cx="3067050" cy="2555711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758" y="344438"/>
              <a:ext cx="1681778" cy="256032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923339" y="5649923"/>
            <a:ext cx="3957849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ভাইরাসনাশক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0225" y="5619943"/>
            <a:ext cx="4657391" cy="5238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ক্রুটিসমূহ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673636" y="244027"/>
            <a:ext cx="6447987" cy="6893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cap="all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9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2" y="1910496"/>
            <a:ext cx="5092652" cy="34314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à¦ªà¦°à¦¿à¦¬à§à¦¶ à¦¸à§à¦°à¦à§à¦·à¦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839" y="1883200"/>
            <a:ext cx="5092652" cy="34314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68748" y="5685402"/>
            <a:ext cx="3957849" cy="5647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1432" y="5659585"/>
            <a:ext cx="3957849" cy="5647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সুরক্ষার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2" y="1883200"/>
            <a:ext cx="5143020" cy="35838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415" y="1821071"/>
            <a:ext cx="5143020" cy="354820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351431" y="5670412"/>
            <a:ext cx="3957849" cy="5647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8688" y="5685402"/>
            <a:ext cx="3957849" cy="56479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673636" y="378937"/>
            <a:ext cx="6447987" cy="6893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cap="all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136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028598" y="4287837"/>
            <a:ext cx="5022377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19777" y="4258103"/>
            <a:ext cx="5339326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721" y="1210309"/>
            <a:ext cx="2463423" cy="2979553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91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5399" y="4759534"/>
            <a:ext cx="11366791" cy="574829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চিকিৎসায়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জেনেটিক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ইঞ্জিনিয়ারিং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ব্যবহার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400" y="2984399"/>
            <a:ext cx="11091243" cy="574829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কৃষিতে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জেনেটিক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ইঞ্জিনিয়ারিং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ব্যবহার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99888" y="2213885"/>
            <a:ext cx="2125638" cy="6170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955668" y="349297"/>
            <a:ext cx="3761704" cy="838200"/>
          </a:xfrm>
          <a:prstGeom prst="plaque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4858" y="3860687"/>
            <a:ext cx="2125638" cy="6170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511" y="166475"/>
            <a:ext cx="28523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087412"/>
            <a:ext cx="9485189" cy="5553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বায়োমেটিক্স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শিল্পক্ষেত্রে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ii.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iii.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ও iii 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96874" y="1569498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96874" y="5700214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13430" y="3354103"/>
            <a:ext cx="1880483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57" y="3739096"/>
            <a:ext cx="11719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cap="all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cap="all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</a:t>
            </a:r>
            <a:r>
              <a:rPr lang="en-US" sz="3200" cap="all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মতামতের সপক্ষে যুক্তিগুলো লিখে আনবে।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94" y="376000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695822" y="513845"/>
            <a:ext cx="3761704" cy="838200"/>
          </a:xfrm>
          <a:prstGeom prst="plaque">
            <a:avLst/>
          </a:prstGeom>
          <a:noFill/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192284" y="382119"/>
            <a:ext cx="3656789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7" y="1620283"/>
            <a:ext cx="6634605" cy="397104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33" y="3599227"/>
            <a:ext cx="4290184" cy="300462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954142" y="1228299"/>
            <a:ext cx="2122323" cy="10746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485" y="336778"/>
            <a:ext cx="4290184" cy="300462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293207" y="336778"/>
            <a:ext cx="4039828" cy="69625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লক্ষ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06" y="3585579"/>
            <a:ext cx="4290184" cy="300462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Callout 2"/>
          <p:cNvSpPr/>
          <p:nvPr/>
        </p:nvSpPr>
        <p:spPr>
          <a:xfrm>
            <a:off x="525437" y="2365883"/>
            <a:ext cx="4290184" cy="1050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328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5418161" y="4067039"/>
            <a:ext cx="1808432" cy="2047164"/>
          </a:xfrm>
          <a:prstGeom prst="right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03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04" y="1688239"/>
            <a:ext cx="4492394" cy="3383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66456" y="354911"/>
            <a:ext cx="4108404" cy="75607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426" y="1719618"/>
            <a:ext cx="4492394" cy="3352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6509856" y="1913470"/>
            <a:ext cx="1910686" cy="83652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41626" y="3075970"/>
            <a:ext cx="1956426" cy="93157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76653" y="5465792"/>
            <a:ext cx="11065138" cy="902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6653" y="5438591"/>
            <a:ext cx="10250821" cy="9321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6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20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862312" y="488290"/>
            <a:ext cx="4257653" cy="712713"/>
          </a:xfrm>
          <a:prstGeom prst="plaqu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0493" y="1847215"/>
            <a:ext cx="5022376" cy="738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 descr="Image result for genetic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92" y="2865430"/>
            <a:ext cx="6182435" cy="36576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756" y="2333767"/>
            <a:ext cx="9753600" cy="3125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cap="all" spc="-6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600" cap="all" spc="-6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প্রয়োগ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30857" y="394647"/>
            <a:ext cx="4419600" cy="914400"/>
          </a:xfrm>
          <a:prstGeom prst="wedgeRoundRectCallout">
            <a:avLst>
              <a:gd name="adj1" fmla="val -19907"/>
              <a:gd name="adj2" fmla="val 1027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165" y="361042"/>
            <a:ext cx="4598444" cy="294469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Plant cell structure: membrane, vacuole, centrosome, chloroplasts, nucleus, nucleolus,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8" descr="Image result for chromoso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16" y="3554011"/>
            <a:ext cx="4612826" cy="295390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35889" y="3582649"/>
            <a:ext cx="4612826" cy="2944696"/>
            <a:chOff x="548406" y="2409350"/>
            <a:chExt cx="5607091" cy="2984227"/>
          </a:xfrm>
        </p:grpSpPr>
        <p:pic>
          <p:nvPicPr>
            <p:cNvPr id="14" name="Picture 10" descr="Image result for chromosom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929" y="2409350"/>
              <a:ext cx="4399568" cy="2984227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06" y="2418893"/>
              <a:ext cx="1102341" cy="2974684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19764757">
              <a:off x="1101769" y="3366273"/>
              <a:ext cx="1067551" cy="300538"/>
            </a:xfrm>
            <a:prstGeom prst="right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97492" y="1528145"/>
            <a:ext cx="6777865" cy="1458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চেইনের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0168" y="325995"/>
            <a:ext cx="4147052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03" y="2931152"/>
            <a:ext cx="4006991" cy="359734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20221388">
            <a:off x="4476664" y="2276468"/>
            <a:ext cx="3234227" cy="179710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defRPr/>
            </a:pP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অংশকে জীন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890" y="346856"/>
            <a:ext cx="4072030" cy="359734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5400000">
            <a:off x="9288088" y="4338104"/>
            <a:ext cx="1258052" cy="5472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00127" y="5544566"/>
            <a:ext cx="4686748" cy="81527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জীনই জীবের বৈশিষ্ট্য বহন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29414" y="1195279"/>
            <a:ext cx="3839220" cy="1145511"/>
          </a:xfrm>
          <a:prstGeom prst="wedgeRoundRectCallout">
            <a:avLst>
              <a:gd name="adj1" fmla="val 2812"/>
              <a:gd name="adj2" fmla="val 85559"/>
              <a:gd name="adj3" fmla="val 16667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bn-BD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ডিএনএ কে অনেক অংশে ভাগ করা </a:t>
            </a:r>
            <a:r>
              <a:rPr lang="bn-BD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77658" y="250775"/>
            <a:ext cx="4147052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04" y="2085893"/>
            <a:ext cx="182232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5" grpId="0"/>
      <p:bldP spid="8" grpId="0" animBg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96" y="1789161"/>
            <a:ext cx="6679747" cy="37234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Callout 6"/>
          <p:cNvSpPr/>
          <p:nvPr/>
        </p:nvSpPr>
        <p:spPr>
          <a:xfrm>
            <a:off x="4094560" y="277711"/>
            <a:ext cx="3480619" cy="1244086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endParaRPr lang="en-US" sz="40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2488" y="5735037"/>
            <a:ext cx="6121325" cy="7886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সেট পূর্ণা</a:t>
            </a:r>
            <a:r>
              <a:rPr lang="en-US" sz="36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bn-BD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জীন</a:t>
            </a:r>
            <a:r>
              <a:rPr lang="en-US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জিনোম </a:t>
            </a:r>
            <a:r>
              <a:rPr lang="en-US" sz="36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4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1890</TotalTime>
  <Words>631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249</cp:revision>
  <dcterms:created xsi:type="dcterms:W3CDTF">2019-05-27T04:34:07Z</dcterms:created>
  <dcterms:modified xsi:type="dcterms:W3CDTF">2019-09-20T18:44:33Z</dcterms:modified>
</cp:coreProperties>
</file>