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sldIdLst>
    <p:sldId id="283" r:id="rId4"/>
    <p:sldId id="284" r:id="rId5"/>
    <p:sldId id="345" r:id="rId6"/>
    <p:sldId id="287" r:id="rId7"/>
    <p:sldId id="339" r:id="rId8"/>
    <p:sldId id="377" r:id="rId9"/>
    <p:sldId id="378" r:id="rId10"/>
    <p:sldId id="323" r:id="rId11"/>
    <p:sldId id="324" r:id="rId12"/>
    <p:sldId id="346" r:id="rId13"/>
    <p:sldId id="355" r:id="rId14"/>
    <p:sldId id="357" r:id="rId15"/>
    <p:sldId id="358" r:id="rId16"/>
    <p:sldId id="359" r:id="rId17"/>
    <p:sldId id="291" r:id="rId18"/>
    <p:sldId id="376" r:id="rId19"/>
    <p:sldId id="379" r:id="rId20"/>
    <p:sldId id="305" r:id="rId21"/>
    <p:sldId id="306" r:id="rId22"/>
    <p:sldId id="307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6" y="1356423"/>
            <a:ext cx="8120419" cy="490790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77671" y="329133"/>
            <a:ext cx="1134129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6657219" y="2293687"/>
            <a:ext cx="2227367" cy="200761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722" y="1459294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419" y="3521233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899" y="1404702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Content Placeholder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960" y="4421985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520" y="344203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8394" y="3555032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6648835" y="2293687"/>
            <a:ext cx="2227367" cy="20076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437751" y="344203"/>
            <a:ext cx="3934039" cy="694617"/>
          </a:xfrm>
          <a:prstGeom prst="chevron">
            <a:avLst>
              <a:gd name="adj" fmla="val 396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18" tIns="45710" rIns="91418" bIns="45710" anchor="ctr"/>
          <a:lstStyle/>
          <a:p>
            <a:pPr algn="ctr" eaLnBrk="0" hangingPunct="0">
              <a:defRPr/>
            </a:pPr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344" y="1787177"/>
            <a:ext cx="41948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১.হার্ডওয়্যারঃ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উপযুক্ত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lvl="0" algn="just" fontAlgn="base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0" algn="just" fontAlgn="base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কম্পিউটার,টেলিফোন,ক্যামেরা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রেডিও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147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2" grpId="1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32142" y="334076"/>
            <a:ext cx="3232516" cy="619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82" y="2031753"/>
            <a:ext cx="2743200" cy="258495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170" y="2031800"/>
            <a:ext cx="2743200" cy="258495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7630" y="2034821"/>
            <a:ext cx="2743200" cy="255082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031753"/>
            <a:ext cx="2743200" cy="258495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01728" y="1178564"/>
            <a:ext cx="469334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48307" y="1160550"/>
            <a:ext cx="3600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6743" y="5101863"/>
            <a:ext cx="11702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নির্দেশনার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কতগুলো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390" y="5108788"/>
            <a:ext cx="11702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অপারেটিং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ব্রাউজিং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সফটওয়্যার,কমিউনিকেশন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0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5" grpId="0"/>
      <p:bldP spid="15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07067" y="315526"/>
            <a:ext cx="3382641" cy="6653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8753" y="1270388"/>
            <a:ext cx="327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5957" y="1274892"/>
            <a:ext cx="4370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ক্টি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04" y="2075568"/>
            <a:ext cx="3530489" cy="310061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736" y="2075568"/>
            <a:ext cx="3530489" cy="310061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517" y="2075568"/>
            <a:ext cx="3530489" cy="31393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86602" y="5418161"/>
            <a:ext cx="11668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পৌঁছাতে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67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2366" y="294106"/>
            <a:ext cx="3222862" cy="6469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1431" y="1160025"/>
            <a:ext cx="327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9045" y="1146867"/>
            <a:ext cx="2768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ইনফরমেশন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780" y="5412169"/>
            <a:ext cx="111647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সুনির্দিষ্ট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ফলাফল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প্রসেসিংয়ে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কাঁচামাল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3078" name="Picture 6" descr="Image result for à¦à¦¨à§à¦à¦¾à¦°à¦¨à§à¦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087" y="2138215"/>
            <a:ext cx="3573117" cy="282774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23" y="2138214"/>
            <a:ext cx="3587416" cy="2827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29" y="2138213"/>
            <a:ext cx="3587415" cy="2835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9491" y="5408808"/>
            <a:ext cx="115167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অপরদিকে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প্রক্রিয়াকরণ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পরবর্তী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অর্থপূর্ণ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রূপ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110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3" grpId="0"/>
      <p:bldP spid="3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4102" y="278415"/>
            <a:ext cx="3300755" cy="619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7225" y="1000490"/>
            <a:ext cx="327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1827" y="988075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770" y="5478468"/>
            <a:ext cx="11640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যেহেতু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,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সচেতনতা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অবকাঠামো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Image result for à¦®à¦¾à¦¨à§à¦·à§à¦° à¦à§à¦à¦¾à¦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699" y="1762934"/>
            <a:ext cx="6324600" cy="35718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39438" y="354194"/>
            <a:ext cx="4491251" cy="913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b="1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56520" y="2506966"/>
            <a:ext cx="9054351" cy="8978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38828" cy="1239363"/>
            <a:chOff x="7222010" y="322589"/>
            <a:chExt cx="1338828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28111" y="4242206"/>
            <a:ext cx="10495699" cy="2408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	খ.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কানে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ক্টি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	ঘ.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ইনফরমেশন</a:t>
            </a:r>
            <a:endParaRPr lang="en-US" sz="320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ঙ.মানুষের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" y="3484438"/>
            <a:ext cx="2092281" cy="71082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1368" y="282483"/>
            <a:ext cx="336021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885" y="5565679"/>
            <a:ext cx="10442744" cy="7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১.ক্লিক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মুহূর্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তেই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361" y="1992913"/>
            <a:ext cx="3528270" cy="286912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668" y="1970873"/>
            <a:ext cx="3539562" cy="289116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474703" y="1020671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27" y="5294912"/>
            <a:ext cx="1241256" cy="123868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23486" y="1970873"/>
            <a:ext cx="3528270" cy="2894979"/>
            <a:chOff x="6686136" y="2696028"/>
            <a:chExt cx="4893862" cy="2750457"/>
          </a:xfrm>
        </p:grpSpPr>
        <p:pic>
          <p:nvPicPr>
            <p:cNvPr id="11" name="Picture 2" descr="E:\Content-Rana\Picture\Indi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2428" y="2696028"/>
              <a:ext cx="2437570" cy="27468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6136" y="2696028"/>
              <a:ext cx="2437570" cy="27504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32" y="1930403"/>
            <a:ext cx="4911179" cy="3048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696" y="1930403"/>
            <a:ext cx="4911179" cy="3048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2011784" y="5152574"/>
            <a:ext cx="2560219" cy="5370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53831" y="5138060"/>
            <a:ext cx="2560219" cy="5370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954455" y="5702928"/>
            <a:ext cx="10764278" cy="70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>
              <a:lnSpc>
                <a:spcPct val="9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২.মুহূর্তেই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1230" y="1799191"/>
            <a:ext cx="5246427" cy="350134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2011784" y="5716756"/>
            <a:ext cx="7947025" cy="91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৪.মানুষের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913038" y="5738466"/>
            <a:ext cx="79470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5.সহজেই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834" y="1762045"/>
            <a:ext cx="5880015" cy="378427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3701143" y="2584469"/>
            <a:ext cx="8113486" cy="100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মুহূর্তেই বিশ্বের যেকোন প্রান্তেই-মেইলের মাধ্যমে টেক্সট, অডিও এবং ভিডিও আদান-প্রদান করা যায়।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570514" y="4660575"/>
            <a:ext cx="8244115" cy="113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7.</a:t>
            </a: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সফটওয়্যার, ফ্রিওয়্যার, বিনোদন উপকরণ ইন্টারনেট থেকে ডাউনলোড করে সংগ্রহ করা যায়।</a:t>
            </a:r>
            <a:endParaRPr lang="bn-IN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53" y="1593231"/>
            <a:ext cx="2509986" cy="236863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881" y="4189488"/>
            <a:ext cx="2502458" cy="236863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4098389" y="2515011"/>
            <a:ext cx="7803626" cy="16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 সাইট থেকে জ্ঞানার্জন করা যায়, অনলাইন লাইব্রেরি থেকে বই পড়া যায় এবং ঘরে বসেই বিশ্বের নামকরা শিক্ষা প্রতিষ্ঠানগুলোর শিক্ষা গ্রহণ করা যায়। 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" descr="http://moocs.raiuniversity.edu/wp-content/uploads/2014/06/BENEFITS-OF-ONLINE-EDUCATION-RAI-UNIVERSITY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239" y="1711337"/>
            <a:ext cx="3526971" cy="234483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4155795" y="4363809"/>
            <a:ext cx="7672995" cy="157861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9.</a:t>
            </a: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পদ্ধতিতে পৃথিবীর যেকোন প্রান্তে বসে বিশ্বের নামকরা চিকিৎসকদের চিকিৎসা সেবা পাওয়া যায়।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4" descr="http://internetmedicine.com/wp-content/uploads/2012/08/telemed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95" y="4172285"/>
            <a:ext cx="3560261" cy="227691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0" name="Picture 2" descr="http://moocs.raiuniversity.edu/wp-content/uploads/2014/06/BENEFITS-OF-ONLINE-EDUCATION-RAI-UNIVERSITY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277" y="1668345"/>
            <a:ext cx="3526971" cy="234483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internetmedicine.com/wp-content/uploads/2012/08/telemed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33" y="4129293"/>
            <a:ext cx="3560261" cy="227691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1520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362857" y="2568112"/>
            <a:ext cx="7910286" cy="7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১০.ঘরে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পত্রপত্রিকা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315" y="1779314"/>
            <a:ext cx="3384188" cy="236319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031368" y="282483"/>
            <a:ext cx="336021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74704" y="1020671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12982" y="4890276"/>
            <a:ext cx="7498904" cy="101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মুহূর্তে বিশ্বের খবরাখবর জানা যায়।</a:t>
            </a:r>
            <a:endParaRPr lang="bn-IN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" descr="https://i.ytimg.com/vi/TwHSHMd0Hz0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315" y="4273137"/>
            <a:ext cx="3413216" cy="236319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628438" y="5286240"/>
            <a:ext cx="5138057" cy="128397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৭) ঘরে বসেই পণ্য কেনা বেচা করা যায়।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 </a:t>
            </a:r>
            <a:r>
              <a:rPr lang="bn-IN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 </a:t>
            </a: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 </a:t>
            </a:r>
            <a:r>
              <a:rPr lang="bn-IN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লেনদেন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 হ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22" y="2043456"/>
            <a:ext cx="4595797" cy="2888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6565440" y="5088223"/>
            <a:ext cx="5415854" cy="11247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13.</a:t>
            </a: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বসে ইন্টারনেটের মাধ্যমে আউটসোর্সিং করে উপার্জন করা যায়।</a:t>
            </a:r>
            <a:endParaRPr lang="bn-IN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628" y="2001933"/>
            <a:ext cx="4595797" cy="2888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 bwMode="auto">
          <a:xfrm>
            <a:off x="514941" y="5001706"/>
            <a:ext cx="5218205" cy="122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14.</a:t>
            </a:r>
            <a:r>
              <a:rPr lang="bn-IN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ওয়েবপেজে একটি বিজ্ঞাপন নিমেষেই সারা পৃথিবীতে ছড়িয়ে দেওয়া যায়।</a:t>
            </a:r>
            <a:endParaRPr lang="bn-IN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2" descr="http://themecraft.net/wwwdata/thumbs/b/bdnews24.c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521" y="1946701"/>
            <a:ext cx="4283756" cy="2922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 bwMode="auto">
          <a:xfrm>
            <a:off x="6604001" y="5085059"/>
            <a:ext cx="5443992" cy="15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15.ঘরে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চ্যানেলের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441" y="1889621"/>
            <a:ext cx="4283756" cy="2955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4" grpId="0"/>
      <p:bldP spid="24" grpId="1"/>
      <p:bldP spid="30" grpId="0" animBg="1"/>
      <p:bldP spid="30" grpId="1" animBg="1"/>
      <p:bldP spid="32" grpId="0" animBg="1"/>
      <p:bldP spid="32" grpId="1" animBg="1"/>
      <p:bldP spid="34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87500" y="3905466"/>
            <a:ext cx="11686949" cy="97678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পোষ্টার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893024" y="429403"/>
            <a:ext cx="3761704" cy="838200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10871" y="397572"/>
            <a:ext cx="1415772" cy="1239363"/>
            <a:chOff x="7222010" y="322589"/>
            <a:chExt cx="1415772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4581" y="170514"/>
            <a:ext cx="285238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195" y="1358117"/>
            <a:ext cx="9157647" cy="528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১.বিশ্বগ্রামের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কানেক্টিভিটি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i.জীবনযাত্রার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ii.নতুন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iii.সামাজিক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ও  ii   (খ) ii ও iii    (গ)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   (ঘ)  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 ও iii    </a:t>
            </a:r>
          </a:p>
          <a:p>
            <a:pPr>
              <a:buNone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2736" y="1385739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12736" y="4729499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12736" y="2661641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22323" y="451587"/>
            <a:ext cx="3179929" cy="71777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30" y="1237219"/>
            <a:ext cx="2463423" cy="29526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6864824" y="4312695"/>
            <a:ext cx="5145207" cy="235880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শ্রেণি:আলিম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kern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তারিখ:০০/০৮/২০১৯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215313" y="4244455"/>
            <a:ext cx="5271087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just">
              <a:defRPr/>
            </a:pP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63721" y="1196661"/>
            <a:ext cx="2463423" cy="3020497"/>
            <a:chOff x="8263721" y="1210309"/>
            <a:chExt cx="2463423" cy="2979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721" y="1210309"/>
              <a:ext cx="2463423" cy="2979553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8263721" y="3737811"/>
              <a:ext cx="2463423" cy="4520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00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236" y="3907498"/>
            <a:ext cx="11541907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আমাদের দেশে কোন কোন ক্ষেত্র সম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 বিশ্বগ্রামের সুবিধা পরিলক্ষিত </a:t>
            </a:r>
            <a:r>
              <a:rPr lang="bn-BD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spc="47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47" dirty="0">
              <a:ln w="1143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772" y="211875"/>
            <a:ext cx="5040120" cy="2715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que 5"/>
          <p:cNvSpPr/>
          <p:nvPr/>
        </p:nvSpPr>
        <p:spPr>
          <a:xfrm>
            <a:off x="2500952" y="513845"/>
            <a:ext cx="3761704" cy="838200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7919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470920" y="341176"/>
            <a:ext cx="4531995" cy="828121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15" y="1680928"/>
            <a:ext cx="6150632" cy="344435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360" y="1533405"/>
            <a:ext cx="5066097" cy="392994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85" y="1533405"/>
            <a:ext cx="5041446" cy="392994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52429" y="5625322"/>
            <a:ext cx="1806397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5860" y="5625322"/>
            <a:ext cx="2673878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4841" y="470035"/>
            <a:ext cx="3884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3600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3600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</a:t>
            </a:r>
            <a:r>
              <a:rPr lang="en-US" sz="3600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927" y="463805"/>
            <a:ext cx="1102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3571" y="457147"/>
            <a:ext cx="5631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0" grpId="1"/>
      <p:bldP spid="11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363545" y="357302"/>
            <a:ext cx="5218239" cy="95837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5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5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2880" y="1461403"/>
            <a:ext cx="316798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142" y="2456177"/>
            <a:ext cx="4476464" cy="4094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9930" y="2198262"/>
            <a:ext cx="9910292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1925" y="301740"/>
            <a:ext cx="37011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46" y="1818519"/>
            <a:ext cx="5045060" cy="388559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503" y="1818518"/>
            <a:ext cx="5045060" cy="388559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44189" y="490145"/>
            <a:ext cx="9179745" cy="6419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71968" y="5868257"/>
            <a:ext cx="1964130" cy="410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4378" y="5868257"/>
            <a:ext cx="1964130" cy="410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0587" y="728961"/>
            <a:ext cx="11275925" cy="671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হ্যাঁ,এগুলো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08965" y="504986"/>
            <a:ext cx="9179745" cy="6419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0587" y="728961"/>
            <a:ext cx="11435582" cy="671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5205" y="457165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8627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16" y="1295827"/>
            <a:ext cx="273304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835" y="1295827"/>
            <a:ext cx="273304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à¦à§à¦²à¦¿à¦«à§à¦¨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848" y="1284184"/>
            <a:ext cx="273304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668" y="4035457"/>
            <a:ext cx="273304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142" y="4035457"/>
            <a:ext cx="2733045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333750" y="3531612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1786" y="3529701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3763" y="6269336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78534" y="6257694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18960" y="3515187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10" y="4013953"/>
            <a:ext cx="2679933" cy="2153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4556499" y="6257693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8786" y="268642"/>
            <a:ext cx="3422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12354" y="347428"/>
            <a:ext cx="7717539" cy="5339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406" y="303966"/>
            <a:ext cx="11690652" cy="5339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বিভিন্ন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 সাথে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49" y="1129391"/>
            <a:ext cx="5375505" cy="418283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377" y="1129390"/>
            <a:ext cx="5375505" cy="418283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ounded Rectangle 22"/>
          <p:cNvSpPr/>
          <p:nvPr/>
        </p:nvSpPr>
        <p:spPr>
          <a:xfrm>
            <a:off x="574510" y="5732308"/>
            <a:ext cx="11153036" cy="75557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মুঠোয়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521358" y="285362"/>
            <a:ext cx="1346844" cy="1239363"/>
            <a:chOff x="7222010" y="322589"/>
            <a:chExt cx="1346844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৩ 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Plaque 8"/>
          <p:cNvSpPr/>
          <p:nvPr/>
        </p:nvSpPr>
        <p:spPr>
          <a:xfrm>
            <a:off x="3710929" y="370278"/>
            <a:ext cx="4306117" cy="753120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7528" y="5559002"/>
            <a:ext cx="4592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just"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511" y="1674956"/>
            <a:ext cx="8467890" cy="368270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435593"/>
            <a:ext cx="5735472" cy="8609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828" y="2092442"/>
            <a:ext cx="115969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as-IN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বা গ্লোবাল ভিলেজ বলতে সাধারণত এমন একটি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বোঝানো হয় যেখানে বিশ্বের বিভিন্ন প্রান্তের লোকজন পরস্পরের সাথে সহজে যাতায়াত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 ও ইলেকট্রনিক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মাধ্যমে যুক্ত থেকে এবং ক্রমেই একটি একক কমিউনিটিতে পরিণত হয়।</a:t>
            </a:r>
            <a:endParaRPr lang="en-U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3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6586</TotalTime>
  <Words>619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789</cp:revision>
  <dcterms:created xsi:type="dcterms:W3CDTF">2019-05-27T04:34:07Z</dcterms:created>
  <dcterms:modified xsi:type="dcterms:W3CDTF">2019-09-04T16:52:49Z</dcterms:modified>
</cp:coreProperties>
</file>