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1"/>
  </p:notesMasterIdLst>
  <p:handoutMasterIdLst>
    <p:handoutMasterId r:id="rId22"/>
  </p:handoutMasterIdLst>
  <p:sldIdLst>
    <p:sldId id="284" r:id="rId2"/>
    <p:sldId id="279" r:id="rId3"/>
    <p:sldId id="286" r:id="rId4"/>
    <p:sldId id="261" r:id="rId5"/>
    <p:sldId id="288" r:id="rId6"/>
    <p:sldId id="285" r:id="rId7"/>
    <p:sldId id="289" r:id="rId8"/>
    <p:sldId id="292" r:id="rId9"/>
    <p:sldId id="275" r:id="rId10"/>
    <p:sldId id="263" r:id="rId11"/>
    <p:sldId id="277" r:id="rId12"/>
    <p:sldId id="293" r:id="rId13"/>
    <p:sldId id="265" r:id="rId14"/>
    <p:sldId id="266" r:id="rId15"/>
    <p:sldId id="267" r:id="rId16"/>
    <p:sldId id="291" r:id="rId17"/>
    <p:sldId id="271" r:id="rId18"/>
    <p:sldId id="272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Date and time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8B6D-5835-4762-AF70-9C7B17CD4F90}" type="datetime8">
              <a:rPr lang="en-US" smtClean="0"/>
              <a:t>07-Sep-19 5:54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70D77-F682-4704-9A06-B0E848E3C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9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Date and time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70F88-C14E-412F-A208-2CE8820664EF}" type="datetime8">
              <a:rPr lang="en-US" smtClean="0"/>
              <a:t>07-Sep-19 5:54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C1B6A-8F0A-439D-B181-3E8A083AC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85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D270F6E-0DE3-40AF-B8F3-689777E997D6}" type="datetime8">
              <a:rPr lang="en-US" smtClean="0"/>
              <a:t>07-Sep-19 5:54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8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70F88-C14E-412F-A208-2CE8820664EF}" type="datetime8">
              <a:rPr lang="en-US" smtClean="0"/>
              <a:t>07-Sep-19 5:54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5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0884AB-FCC1-4E9E-B13D-DF74A0005C87}" type="datetime8">
              <a:rPr lang="en-US" smtClean="0"/>
              <a:t>07-Sep-19 5:54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3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916F-1B37-4BE1-B3DA-EDD63D12A595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8AD8-4BFF-46AD-B9D4-AD78E96639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22F1-3AE6-4FD3-83CB-0AD400B3DADF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8AD8-4BFF-46AD-B9D4-AD78E96639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28DD-65BA-417F-B95E-62C477D3BAA8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8AD8-4BFF-46AD-B9D4-AD78E96639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7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1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254002" y="156521"/>
            <a:ext cx="11683999" cy="6553200"/>
          </a:xfrm>
          <a:prstGeom prst="frame">
            <a:avLst>
              <a:gd name="adj1" fmla="val 259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2127742-DC5F-4023-9E8E-2C7B531A1FDE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254003" y="156521"/>
            <a:ext cx="11683999" cy="6553200"/>
          </a:xfrm>
          <a:prstGeom prst="frame">
            <a:avLst>
              <a:gd name="adj1" fmla="val 259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0C67-ABA8-4CFD-AA81-08CD00A02162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8AD8-4BFF-46AD-B9D4-AD78E96639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C6EC-4A48-4D3F-BA2E-A4618869BB02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8AD8-4BFF-46AD-B9D4-AD78E96639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780-0A37-408C-8821-D4D8A8A582EA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8AD8-4BFF-46AD-B9D4-AD78E96639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C84B-30BF-40E8-A907-B2295816AAB4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8AD8-4BFF-46AD-B9D4-AD78E96639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460A-70D7-4D26-B786-CEF1FDBEDB5E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8AD8-4BFF-46AD-B9D4-AD78E96639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A2D-DE3B-4C70-8B63-0C657CA808D4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8AD8-4BFF-46AD-B9D4-AD78E96639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CF5-62C1-44E5-BFF4-1E623B4C9E7A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8AD8-4BFF-46AD-B9D4-AD78E96639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D730-01CF-475A-8057-5A3A442DD1E4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8AD8-4BFF-46AD-B9D4-AD78E96639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46EA-DD9C-4C4A-B448-4D745DDA3E9F}" type="datetime8">
              <a:rPr lang="en-US" smtClean="0"/>
              <a:t>07-Sep-19 5:54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8000-9DF0-4847-8BEF-C4713E6FBB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54002" y="156521"/>
            <a:ext cx="11683999" cy="6492240"/>
          </a:xfrm>
          <a:prstGeom prst="frame">
            <a:avLst>
              <a:gd name="adj1" fmla="val 259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7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12" r:id="rId14"/>
    <p:sldLayoutId id="2147483696" r:id="rId15"/>
  </p:sldLayoutIdLst>
  <mc:AlternateContent xmlns:mc="http://schemas.openxmlformats.org/markup-compatibility/2006" xmlns:p14="http://schemas.microsoft.com/office/powerpoint/2010/main">
    <mc:Choice Requires="p14">
      <p:transition spd="med" p14:dur="6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412" y="609600"/>
            <a:ext cx="10566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সুপ্রিয় শিক্ষার্থীবৃন্দ </a:t>
            </a:r>
            <a:r>
              <a:rPr lang="bn-BD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7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7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bn-BD" sz="72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গত</a:t>
            </a:r>
            <a:endParaRPr lang="bn-BD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1086" y="6326726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824E304-1B89-445A-B792-CA8FE88FF9F5}" type="datetime8">
              <a:rPr lang="en-US">
                <a:solidFill>
                  <a:prstClr val="black"/>
                </a:solidFill>
              </a:rPr>
              <a:pPr/>
              <a:t>07-Sep-19 5:54 PM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85" y="996286"/>
            <a:ext cx="5590227" cy="459978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6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12473"/>
            <a:ext cx="3246826" cy="3080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 Same Side Corner Rectangle 5"/>
          <p:cNvSpPr/>
          <p:nvPr/>
        </p:nvSpPr>
        <p:spPr>
          <a:xfrm>
            <a:off x="4262444" y="420811"/>
            <a:ext cx="3721495" cy="764840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/>
          <a:lstStyle/>
          <a:p>
            <a:fld id="{6D9F91C6-6D66-4EFA-900A-EC0CC267F62B}" type="datetime8">
              <a:rPr lang="en-US" smtClean="0">
                <a:solidFill>
                  <a:schemeClr val="tx1"/>
                </a:solidFill>
              </a:rPr>
              <a:t>07-Sep-19 5:54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4122" y="5329291"/>
            <a:ext cx="1007814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তার খেলার সঙ্গীদের সঙ্গে মেলামেশা করলে তার মধ্যে নেতৃত্ব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 পরিস্ফুট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স্বাবলম্বী হতে শেখে।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892786" y="4749294"/>
            <a:ext cx="3219531" cy="466660"/>
          </a:xfrm>
          <a:prstGeom prst="snip1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সাথী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87" y="1491603"/>
            <a:ext cx="3197130" cy="3056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1" name="Snip Single Corner Rectangle 10"/>
          <p:cNvSpPr/>
          <p:nvPr/>
        </p:nvSpPr>
        <p:spPr>
          <a:xfrm>
            <a:off x="4612947" y="4706594"/>
            <a:ext cx="3179928" cy="466660"/>
          </a:xfrm>
          <a:prstGeom prst="snip1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সাথী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খেলছে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nip Single Corner Rectangle 11"/>
          <p:cNvSpPr/>
          <p:nvPr/>
        </p:nvSpPr>
        <p:spPr>
          <a:xfrm flipH="1">
            <a:off x="8305224" y="4667406"/>
            <a:ext cx="3242532" cy="466660"/>
          </a:xfrm>
          <a:prstGeom prst="snip1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233" y="1479607"/>
            <a:ext cx="3293285" cy="3068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5" name="Rounded Rectangle 14"/>
          <p:cNvSpPr/>
          <p:nvPr/>
        </p:nvSpPr>
        <p:spPr>
          <a:xfrm>
            <a:off x="4319468" y="520056"/>
            <a:ext cx="3470114" cy="65060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324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11" grpId="0"/>
      <p:bldP spid="12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3255523"/>
            <a:ext cx="10789693" cy="1567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মাধ্যমটি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সামাজিকীকরণে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608615" y="820941"/>
            <a:ext cx="4637314" cy="1007859"/>
          </a:xfrm>
          <a:prstGeom prst="snip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470568" y="439692"/>
            <a:ext cx="1657825" cy="1491592"/>
            <a:chOff x="9713032" y="439692"/>
            <a:chExt cx="1388769" cy="14915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579" y="439692"/>
              <a:ext cx="1031674" cy="97359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713032" y="1561952"/>
              <a:ext cx="13887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০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FFC9-679C-4E96-A29C-9EF4645CA763}" type="datetime8">
              <a:rPr lang="en-US" smtClean="0">
                <a:solidFill>
                  <a:schemeClr val="tx1"/>
                </a:solidFill>
              </a:rPr>
              <a:t>07-Sep-19 5:54 PM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1A2D-DE3B-4C70-8B63-0C657CA808D4}" type="datetime8">
              <a:rPr lang="en-US" smtClean="0">
                <a:solidFill>
                  <a:schemeClr val="tx1"/>
                </a:solidFill>
              </a:rPr>
              <a:t>07-Sep-19 5:54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6933" y="592624"/>
            <a:ext cx="46025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b="1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b="1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endParaRPr lang="en-US" sz="2000" b="1" dirty="0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616" y="2323474"/>
            <a:ext cx="10939782" cy="242840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সামাজিকীকরণের মাধ্যম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 বিকাশের পথে বংশগতি কাঁচামাল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জোগা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নকশা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জোগা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পরিবারে পিতা-মাতা কারিগর হিসেবে কাজ করেন। কারণ শিশুর দৈহিক, মানসিক, পার্থিব ও অপার্থিক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যাবতী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 মেটা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পরিবার। কীভাবে কথা বলতে হবে, নিজের আবেগ কীভাবে প্রকাশ করা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শিশু পরিবার থেকে শিক্ষালাভ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8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77" y="1484975"/>
            <a:ext cx="3971450" cy="32054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173" y="1456000"/>
            <a:ext cx="3967282" cy="3205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Down Arrow Callout 10"/>
          <p:cNvSpPr/>
          <p:nvPr/>
        </p:nvSpPr>
        <p:spPr>
          <a:xfrm>
            <a:off x="4685415" y="438187"/>
            <a:ext cx="2991671" cy="1241947"/>
          </a:xfrm>
          <a:prstGeom prst="downArrowCallou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প্রতিষ্ঠান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A0F5-0938-49E2-A8CA-FB46F2D4A324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586" y="5381386"/>
            <a:ext cx="1094474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 সভ্যরা যাতে সামাজিক মূল্য, সামাজিক আদর্শ, সামাজিক অভ্যাসগুলো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 সেজন্য প্রত্যেক সমাজ প্রতিটি সভ্যকে নির্দিষ্ট ভূমিকা পালনের শিক্ষাদান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26304" y="488886"/>
            <a:ext cx="3456645" cy="65060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Snip Single Corner Rectangle 14"/>
          <p:cNvSpPr/>
          <p:nvPr/>
        </p:nvSpPr>
        <p:spPr>
          <a:xfrm>
            <a:off x="1503924" y="4838508"/>
            <a:ext cx="2254396" cy="466660"/>
          </a:xfrm>
          <a:prstGeom prst="snip1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8292848" y="4777064"/>
            <a:ext cx="2470662" cy="466660"/>
          </a:xfrm>
          <a:prstGeom prst="snip1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2" grpId="0"/>
      <p:bldP spid="12" grpId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734-5121-4662-BBD3-19C32EE7283C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350" y="5290494"/>
            <a:ext cx="1102990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ধর্ম মানুষকে সামাজিক মূল্যবোধ তথা সত্যবাদিতা,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কর্তব্যপরা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ণতা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ণতা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সহমর্মিতা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 গুণান্বিত হতে শিক্ষা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71400" y="433200"/>
            <a:ext cx="3802038" cy="64345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র্ধমের মাধ্যমে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Image result for à¦¸à¦¾à¦®à¦¾à¦à¦¿à¦à§à¦à¦°à¦£-à¦ªà¦°à¦¿à¦¬à¦¾à¦°à§ à¦à¦¥à¦¾ à¦¬à¦²à¦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8" y="1422589"/>
            <a:ext cx="3328162" cy="308565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2" name="Rounded Rectangle 11"/>
          <p:cNvSpPr/>
          <p:nvPr/>
        </p:nvSpPr>
        <p:spPr>
          <a:xfrm>
            <a:off x="838200" y="4680938"/>
            <a:ext cx="2743200" cy="5108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শিখছে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86679" y="4673948"/>
            <a:ext cx="2828324" cy="5108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574372" y="4716822"/>
            <a:ext cx="2733847" cy="5108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endParaRPr lang="en-US" sz="32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85" y="1408610"/>
            <a:ext cx="3375098" cy="309963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56" y="1422589"/>
            <a:ext cx="3449267" cy="309963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4110522" y="426045"/>
            <a:ext cx="3819277" cy="65060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</a:t>
            </a: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52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405493" y="358627"/>
            <a:ext cx="3608614" cy="1072532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গনমাধ্যম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34" y="1717610"/>
            <a:ext cx="3566118" cy="2837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506" y="1701225"/>
            <a:ext cx="3566118" cy="2868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412" y="1702276"/>
            <a:ext cx="3285538" cy="2837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B277-6572-4153-B109-F875E7870892}" type="datetime8">
              <a:rPr lang="en-US" smtClean="0">
                <a:solidFill>
                  <a:prstClr val="black"/>
                </a:solidFill>
              </a:rPr>
              <a:t>07-Sep-19 5:54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96289" y="4789698"/>
            <a:ext cx="2242946" cy="5108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3200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16772" y="4768915"/>
            <a:ext cx="2725988" cy="5108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endParaRPr lang="en-US" sz="3200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66896" y="4716989"/>
            <a:ext cx="2554570" cy="5108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পত্র-পত্রিকা</a:t>
            </a:r>
            <a:endParaRPr lang="en-US" sz="3200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9159" y="5643462"/>
            <a:ext cx="9603997" cy="637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রেডিও,টিভি,পত্র-পত্রিকা,ইন্টরনেট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23500" y="780554"/>
            <a:ext cx="3727244" cy="65060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5946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70569" y="532332"/>
            <a:ext cx="1696298" cy="1398952"/>
            <a:chOff x="9713032" y="532332"/>
            <a:chExt cx="1420998" cy="13989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415" y="532332"/>
              <a:ext cx="1031674" cy="97359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713032" y="1561952"/>
              <a:ext cx="14209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১০ </a:t>
              </a:r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Rounded Rectangular Callout 1"/>
          <p:cNvSpPr/>
          <p:nvPr/>
        </p:nvSpPr>
        <p:spPr>
          <a:xfrm>
            <a:off x="3785395" y="871344"/>
            <a:ext cx="3238725" cy="875273"/>
          </a:xfrm>
          <a:prstGeom prst="wedgeRoundRectCallout">
            <a:avLst>
              <a:gd name="adj1" fmla="val -7348"/>
              <a:gd name="adj2" fmla="val 8273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8838" y="2887226"/>
            <a:ext cx="11103429" cy="1453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</a:t>
            </a: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ভুমকিা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ঝুলাও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EFDB3D74-EF32-4851-B4AB-05FFE90B44DB}" type="datetime8">
              <a:rPr lang="en-US" smtClean="0">
                <a:solidFill>
                  <a:schemeClr val="tx1"/>
                </a:solidFill>
              </a:rPr>
              <a:t>07-Sep-19 5:54 PM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2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98C-9D5D-4A34-B38B-071F15970683}" type="datetime8">
              <a:rPr lang="en-US" smtClean="0">
                <a:solidFill>
                  <a:schemeClr val="tx1"/>
                </a:solidFill>
              </a:rPr>
              <a:t>07-Sep-19 5:54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4581" y="372309"/>
            <a:ext cx="285238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737" y="1491413"/>
            <a:ext cx="8717023" cy="3994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১.শিশুর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প্রতিস্ঠান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সাথী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২।ব্যাক্তির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নগরায়ণ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63271" y="2326281"/>
            <a:ext cx="1897039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668431" y="3872201"/>
            <a:ext cx="1897039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59567" y="3532678"/>
            <a:ext cx="10957139" cy="147403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বাবা মার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সর্ম্পক না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বন্ধুদের কু-প্রভাব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,”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 ব্যাখ্যা কর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34831" y="916412"/>
            <a:ext cx="3703320" cy="7489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CE8F-983F-431B-A621-0460B4149676}" type="datetime8"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07-Sep-19 5:54 PM</a:t>
            </a:fld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885" y="472921"/>
            <a:ext cx="3821821" cy="2630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489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1059" y="6265120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824E304-1B89-445A-B792-CA8FE88FF9F5}" type="datetime8">
              <a:rPr lang="en-US">
                <a:solidFill>
                  <a:prstClr val="black"/>
                </a:solidFill>
              </a:rPr>
              <a:pPr/>
              <a:t>07-Sep-19 5:54 PM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 descr="Image result for à¦¸à¦¾à¦®à¦¾à¦à¦¿à¦à§à¦à¦°à¦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509" y="1975929"/>
            <a:ext cx="6934200" cy="390525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07725" y="518615"/>
            <a:ext cx="3903260" cy="887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5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450572"/>
            <a:ext cx="31496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9" name="Plaque 8"/>
          <p:cNvSpPr/>
          <p:nvPr/>
        </p:nvSpPr>
        <p:spPr>
          <a:xfrm>
            <a:off x="6896670" y="1537291"/>
            <a:ext cx="4775200" cy="838200"/>
          </a:xfrm>
          <a:prstGeom prst="plaqu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000" dirty="0">
                <a:solidFill>
                  <a:sysClr val="windowText" lastClr="000000"/>
                </a:solidFill>
              </a:rPr>
              <a:t>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10" name="Plaque 9"/>
          <p:cNvSpPr/>
          <p:nvPr/>
        </p:nvSpPr>
        <p:spPr>
          <a:xfrm>
            <a:off x="586854" y="1537291"/>
            <a:ext cx="5015605" cy="838200"/>
          </a:xfrm>
          <a:prstGeom prst="plaqu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000" dirty="0">
                <a:solidFill>
                  <a:sysClr val="windowText" lastClr="000000"/>
                </a:solidFill>
              </a:rPr>
              <a:t>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586853" y="2480556"/>
            <a:ext cx="3945018" cy="3770120"/>
          </a:xfrm>
          <a:prstGeom prst="plaqu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মেশবাহুল হক (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প্রভাষক)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হাপানিয়া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দোগাছি আলিম মাদ্রাসা  </a:t>
            </a:r>
            <a:endPara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তানোর,রাজশাহী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01718891447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 algn="ctr">
              <a:buNone/>
            </a:pP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no-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mesba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1979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@gmail.com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ard 12"/>
          <p:cNvSpPr/>
          <p:nvPr/>
        </p:nvSpPr>
        <p:spPr>
          <a:xfrm>
            <a:off x="7488247" y="2538880"/>
            <a:ext cx="4168633" cy="3006271"/>
          </a:xfrm>
          <a:prstGeom prst="flowChartPunchedCar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তারিখ:০০/০৮/২০১৯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648" y="6417128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824E304-1B89-445A-B792-CA8FE88FF9F5}" type="datetime8">
              <a:rPr lang="en-US">
                <a:solidFill>
                  <a:prstClr val="black"/>
                </a:solidFill>
              </a:rPr>
              <a:pPr/>
              <a:t>07-Sep-19 5:54 PM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03" y="2643944"/>
            <a:ext cx="2729488" cy="34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51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956" y="1626847"/>
            <a:ext cx="2759919" cy="30170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66" y="1604516"/>
            <a:ext cx="2743709" cy="30393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367" y="1648195"/>
            <a:ext cx="2790487" cy="29956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32142" y="488677"/>
            <a:ext cx="3371368" cy="8315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33464" y="2687895"/>
            <a:ext cx="947057" cy="499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528592" y="2687895"/>
            <a:ext cx="947057" cy="499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9017" y="5463056"/>
            <a:ext cx="6816931" cy="681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145" y="6172200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5824E304-1B89-445A-B792-CA8FE88FF9F5}" type="datetime8">
              <a:rPr lang="en-US"/>
              <a:pPr algn="ctr"/>
              <a:t>07-Sep-19 5:54 PM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70914" y="5510949"/>
            <a:ext cx="259237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504967" y="4782229"/>
            <a:ext cx="3138985" cy="5703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সদ্য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88995" y="4756676"/>
            <a:ext cx="2739839" cy="5703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730083" y="4742608"/>
            <a:ext cx="2739839" cy="5703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1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9" grpId="1"/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15">
              <a:srgbClr val="FFFFFF"/>
            </a:gs>
            <a:gs pos="77640">
              <a:srgbClr val="89C9DA"/>
            </a:gs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81871" y="446521"/>
            <a:ext cx="5281663" cy="1361800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4692" y="5312999"/>
            <a:ext cx="49560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304-1B89-445A-B792-CA8FE88FF9F5}" type="datetime8">
              <a:rPr lang="en-US" smtClean="0">
                <a:solidFill>
                  <a:schemeClr val="tx1"/>
                </a:solidFill>
              </a:rPr>
              <a:t>07-Sep-19 5:54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Image result for à¦¸à¦¾à¦®à¦¾à¦à¦¿à¦à§à¦à¦°à¦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71" y="1996582"/>
            <a:ext cx="5311513" cy="304800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667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0564" y="2608449"/>
            <a:ext cx="985563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শিক্ষার্থীরাঃ-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বলতে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সর্ম্পকে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560320" y="597383"/>
            <a:ext cx="4486254" cy="1197599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5988" y="6330434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824E304-1B89-445A-B792-CA8FE88FF9F5}" type="datetime8">
              <a:rPr lang="en-US"/>
              <a:pPr/>
              <a:t>07-Sep-19 5:54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08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471" y="1517073"/>
            <a:ext cx="3790459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959" y="1500744"/>
            <a:ext cx="3559868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69" y="1500744"/>
            <a:ext cx="3419536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3519" y="4845512"/>
            <a:ext cx="202508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 দেখাচ্ছে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4564" y="4866988"/>
            <a:ext cx="241399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শিখছে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4538" y="4852199"/>
            <a:ext cx="204581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 শিখাচ্ছে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2580" y="5542313"/>
            <a:ext cx="10774615" cy="80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য়ায়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শিশু নিজেকে বৃহত্তর সমাজের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গ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তুলে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নিজেকে সামাজিক জীবে পরিণত করে, তাকে </a:t>
            </a:r>
            <a:r>
              <a:rPr lang="as-IN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সামাজিকীকরণ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বলা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663" y="6351806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5824E304-1B89-445A-B792-CA8FE88FF9F5}" type="datetime8">
              <a:rPr lang="en-US"/>
              <a:pPr algn="ctr"/>
              <a:t>07-Sep-19 5:54 PM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035635" y="503075"/>
            <a:ext cx="3662515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58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624410" y="532332"/>
            <a:ext cx="1447832" cy="1398952"/>
            <a:chOff x="9841909" y="532332"/>
            <a:chExt cx="1212857" cy="13989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415" y="532332"/>
              <a:ext cx="1031674" cy="97359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841909" y="1561952"/>
              <a:ext cx="12128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০৩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" name="Round Same Side Corner Rectangle 7"/>
          <p:cNvSpPr/>
          <p:nvPr/>
        </p:nvSpPr>
        <p:spPr>
          <a:xfrm>
            <a:off x="3402093" y="486933"/>
            <a:ext cx="4178481" cy="862859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6F58-9BF2-4ED6-BC6D-BA6A3ED0D495}" type="datetime8">
              <a:rPr lang="en-US" smtClean="0">
                <a:solidFill>
                  <a:schemeClr val="tx1"/>
                </a:solidFill>
              </a:rPr>
              <a:t>07-Sep-19 5:54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2687474" y="5093124"/>
            <a:ext cx="6156278" cy="862859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  ক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19" y="1750159"/>
            <a:ext cx="4864289" cy="3074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just"/>
            <a:fld id="{1E221A2D-DE3B-4C70-8B63-0C657CA808D4}" type="datetime8">
              <a:rPr lang="en-US" smtClean="0">
                <a:solidFill>
                  <a:schemeClr val="tx1"/>
                </a:solidFill>
              </a:rPr>
              <a:pPr algn="just"/>
              <a:t>07-Sep-19 5:54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838200" y="2688610"/>
            <a:ext cx="10776045" cy="252605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সামাজিকীকরণ </a:t>
            </a:r>
            <a:r>
              <a:rPr lang="as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 একটি </a:t>
            </a:r>
            <a:r>
              <a:rPr lang="as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 দ্বারা মানব শিশু ক্রমশ ব্যক্তিত্বপূর্ণ সামাজিক মানুষে পরিণত </a:t>
            </a:r>
            <a:r>
              <a:rPr lang="as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3512276" y="838704"/>
            <a:ext cx="4178481" cy="1152573"/>
          </a:xfrm>
          <a:prstGeom prst="round2Same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91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>
            <a:off x="4379467" y="2784433"/>
            <a:ext cx="2505154" cy="599742"/>
          </a:xfrm>
          <a:prstGeom prst="snip1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10942"/>
            <a:ext cx="2743200" cy="365125"/>
          </a:xfrm>
          <a:noFill/>
          <a:ln>
            <a:noFill/>
          </a:ln>
        </p:spPr>
        <p:txBody>
          <a:bodyPr/>
          <a:lstStyle/>
          <a:p>
            <a:fld id="{BC1E1BCD-9B9D-4E4B-9D9D-7790EA36642A}" type="datetime8">
              <a:rPr lang="en-US" smtClean="0">
                <a:solidFill>
                  <a:schemeClr val="tx1"/>
                </a:solidFill>
              </a:rPr>
              <a:t>07-Sep-19 5:54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01951" y="392949"/>
            <a:ext cx="5290297" cy="69546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 এর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5329048"/>
            <a:ext cx="731586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কথা বলতে হবে, নিজের আবেগ কীভাবে প্রকাশ করা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শিশু পরিবার থেকে শিক্ষালাভ করে।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1164490" y="4716699"/>
            <a:ext cx="2254396" cy="466660"/>
          </a:xfrm>
          <a:prstGeom prst="snip1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শিখাচ্ছে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08" y="1852883"/>
            <a:ext cx="3596445" cy="27783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7" y="1854243"/>
            <a:ext cx="3626331" cy="277135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nip Single Corner Rectangle 13"/>
          <p:cNvSpPr/>
          <p:nvPr/>
        </p:nvSpPr>
        <p:spPr>
          <a:xfrm>
            <a:off x="7815636" y="4716699"/>
            <a:ext cx="2254396" cy="466660"/>
          </a:xfrm>
          <a:prstGeom prst="snip1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51574" y="1084938"/>
            <a:ext cx="3632319" cy="65060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52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  <p:bldP spid="16" grpId="0"/>
      <p:bldP spid="1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468</Words>
  <Application>Microsoft Office PowerPoint</Application>
  <PresentationFormat>Widescreen</PresentationFormat>
  <Paragraphs>109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Gothic</vt:lpstr>
      <vt:lpstr>Arial</vt:lpstr>
      <vt:lpstr>Calibri</vt:lpstr>
      <vt:lpstr>Calibri Light</vt:lpstr>
      <vt:lpstr>NikoshBAN</vt:lpstr>
      <vt:lpstr>SolaimanLipi</vt:lpstr>
      <vt:lpstr>Verdana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TTCOLLEGE</dc:creator>
  <cp:lastModifiedBy>MADRASHA</cp:lastModifiedBy>
  <cp:revision>200</cp:revision>
  <dcterms:created xsi:type="dcterms:W3CDTF">2013-05-06T04:11:14Z</dcterms:created>
  <dcterms:modified xsi:type="dcterms:W3CDTF">2019-09-08T01:43:09Z</dcterms:modified>
  <cp:contentStatus/>
</cp:coreProperties>
</file>